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313" r:id="rId2"/>
    <p:sldId id="314" r:id="rId3"/>
    <p:sldId id="315" r:id="rId4"/>
    <p:sldId id="316" r:id="rId5"/>
    <p:sldId id="317" r:id="rId6"/>
    <p:sldId id="318" r:id="rId7"/>
    <p:sldId id="319" r:id="rId8"/>
    <p:sldId id="320" r:id="rId9"/>
    <p:sldId id="324" r:id="rId10"/>
    <p:sldId id="322" r:id="rId11"/>
    <p:sldId id="325" r:id="rId12"/>
  </p:sldIdLst>
  <p:sldSz cx="9144000" cy="5143500" type="screen16x9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5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74" y="-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36239FDD-71E6-4E29-B451-D279FB322929}" type="datetimeFigureOut">
              <a:rPr lang="zh-CN" altLang="en-US"/>
              <a:pPr>
                <a:defRPr/>
              </a:pPr>
              <a:t>2016/2/15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0E8EB0B3-918A-4231-905F-E4B71329906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6275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717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E6668A7-D2BD-428B-B615-159BEAA4CF2F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921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F922405-7ABF-441B-A8BC-8B911D9901C6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26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9E9F7E7-9191-4D52-B7B2-E29B34C45758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31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E5ED94F-5EBD-4C6A-BDA4-B9BF18CB60EC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536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1A70868-BD1F-44CF-B381-5CC45DEE7C71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741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F068170-4FE4-4AC0-BB33-A052ADC1E121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945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9902094-90F1-448A-A863-C5CFB9A6B6AF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150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BBC0701-4711-459A-9057-71DEA5F926BE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355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1ACE156-4462-49B3-8BF7-BCBA3E86A97F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588" y="4763"/>
            <a:ext cx="9140825" cy="513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PPECLOGO-eff-0-1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2667000" y="1282700"/>
            <a:ext cx="835025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PPECLOGO-eff-0-2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6130925" y="1265238"/>
            <a:ext cx="773113" cy="722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PPECLOGO-eff-0-3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220663" y="120650"/>
            <a:ext cx="2373312" cy="188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PPECLOGO-eff-0-1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2919413" y="1905000"/>
            <a:ext cx="41275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PPECLOGO-eff-0-1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auto">
          <a:xfrm>
            <a:off x="5210175" y="1374775"/>
            <a:ext cx="31591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PPECLOGO-eff-0-1"/>
          <p:cNvPicPr>
            <a:picLocks noChangeAspect="1" noChangeArrowheads="1"/>
          </p:cNvPicPr>
          <p:nvPr userDrawn="1"/>
        </p:nvPicPr>
        <p:blipFill>
          <a:blip r:embed="rId8"/>
          <a:srcRect/>
          <a:stretch>
            <a:fillRect/>
          </a:stretch>
        </p:blipFill>
        <p:spPr bwMode="auto">
          <a:xfrm>
            <a:off x="3841750" y="1985963"/>
            <a:ext cx="15557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PPECLOGO-eff-0-2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3544888" y="1030288"/>
            <a:ext cx="773112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PPECLOGO-eff-5-4"/>
          <p:cNvPicPr>
            <a:picLocks noChangeAspect="1" noChangeArrowheads="1"/>
          </p:cNvPicPr>
          <p:nvPr userDrawn="1"/>
        </p:nvPicPr>
        <p:blipFill>
          <a:blip r:embed="rId9"/>
          <a:srcRect/>
          <a:stretch>
            <a:fillRect/>
          </a:stretch>
        </p:blipFill>
        <p:spPr bwMode="auto">
          <a:xfrm>
            <a:off x="2355850" y="1209675"/>
            <a:ext cx="1449388" cy="1293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PPECLOGO-eff-5-2"/>
          <p:cNvPicPr>
            <a:picLocks noChangeAspect="1" noChangeArrowheads="1"/>
          </p:cNvPicPr>
          <p:nvPr userDrawn="1"/>
        </p:nvPicPr>
        <p:blipFill>
          <a:blip r:embed="rId10"/>
          <a:srcRect/>
          <a:stretch>
            <a:fillRect/>
          </a:stretch>
        </p:blipFill>
        <p:spPr bwMode="auto">
          <a:xfrm>
            <a:off x="3649663" y="1030288"/>
            <a:ext cx="2268537" cy="2205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PPECLOGO-eff-5-4"/>
          <p:cNvPicPr>
            <a:picLocks noChangeAspect="1" noChangeArrowheads="1"/>
          </p:cNvPicPr>
          <p:nvPr userDrawn="1"/>
        </p:nvPicPr>
        <p:blipFill>
          <a:blip r:embed="rId9"/>
          <a:srcRect/>
          <a:stretch>
            <a:fillRect/>
          </a:stretch>
        </p:blipFill>
        <p:spPr bwMode="auto">
          <a:xfrm>
            <a:off x="6664325" y="650875"/>
            <a:ext cx="1401763" cy="131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 descr="PPECLOGO-eff-0-1"/>
          <p:cNvPicPr>
            <a:picLocks noChangeAspect="1" noChangeArrowheads="1"/>
          </p:cNvPicPr>
          <p:nvPr userDrawn="1"/>
        </p:nvPicPr>
        <p:blipFill>
          <a:blip r:embed="rId11"/>
          <a:srcRect/>
          <a:stretch>
            <a:fillRect/>
          </a:stretch>
        </p:blipFill>
        <p:spPr bwMode="auto">
          <a:xfrm>
            <a:off x="5656263" y="1812925"/>
            <a:ext cx="411162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 descr="PPECLOGO-eff-0-1"/>
          <p:cNvPicPr>
            <a:picLocks noChangeAspect="1" noChangeArrowheads="1"/>
          </p:cNvPicPr>
          <p:nvPr userDrawn="1"/>
        </p:nvPicPr>
        <p:blipFill>
          <a:blip r:embed="rId11"/>
          <a:srcRect/>
          <a:stretch>
            <a:fillRect/>
          </a:stretch>
        </p:blipFill>
        <p:spPr bwMode="auto">
          <a:xfrm>
            <a:off x="8264525" y="1019175"/>
            <a:ext cx="411163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PPECLOGO-eff2-1-2"/>
          <p:cNvPicPr>
            <a:picLocks noChangeAspect="1" noChangeArrowheads="1"/>
          </p:cNvPicPr>
          <p:nvPr userDrawn="1"/>
        </p:nvPicPr>
        <p:blipFill>
          <a:blip r:embed="rId12"/>
          <a:srcRect/>
          <a:stretch>
            <a:fillRect/>
          </a:stretch>
        </p:blipFill>
        <p:spPr bwMode="auto">
          <a:xfrm>
            <a:off x="1019175" y="1123950"/>
            <a:ext cx="1336675" cy="1131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 descr="PPECLOGO-eff2-1-3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2070100" y="1420813"/>
            <a:ext cx="344488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 descr="PPECLOGO-eff2-1-4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6110288" y="1543050"/>
            <a:ext cx="554037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PPECLOGO-eff2-1-3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6677025" y="1377950"/>
            <a:ext cx="284163" cy="239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PPECLOGO-eff2-1-3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7075488" y="1725613"/>
            <a:ext cx="222250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椭圆 20"/>
          <p:cNvSpPr/>
          <p:nvPr userDrawn="1"/>
        </p:nvSpPr>
        <p:spPr>
          <a:xfrm rot="2270211">
            <a:off x="4456113" y="-1181100"/>
            <a:ext cx="196850" cy="201612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" name="椭圆 21"/>
          <p:cNvSpPr/>
          <p:nvPr userDrawn="1"/>
        </p:nvSpPr>
        <p:spPr>
          <a:xfrm rot="4680544">
            <a:off x="4754562" y="-1800225"/>
            <a:ext cx="187325" cy="190500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椭圆 22"/>
          <p:cNvSpPr/>
          <p:nvPr userDrawn="1"/>
        </p:nvSpPr>
        <p:spPr>
          <a:xfrm rot="2084213" flipH="1">
            <a:off x="4041775" y="-1816100"/>
            <a:ext cx="106363" cy="107950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椭圆 23"/>
          <p:cNvSpPr/>
          <p:nvPr userDrawn="1"/>
        </p:nvSpPr>
        <p:spPr>
          <a:xfrm rot="3120000">
            <a:off x="4816476" y="-1671638"/>
            <a:ext cx="131762" cy="134937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椭圆 25"/>
          <p:cNvSpPr/>
          <p:nvPr userDrawn="1"/>
        </p:nvSpPr>
        <p:spPr>
          <a:xfrm rot="3006897">
            <a:off x="5184775" y="-1204912"/>
            <a:ext cx="185737" cy="188912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椭圆 26"/>
          <p:cNvSpPr/>
          <p:nvPr userDrawn="1"/>
        </p:nvSpPr>
        <p:spPr>
          <a:xfrm rot="1199333">
            <a:off x="4171950" y="-1455738"/>
            <a:ext cx="179388" cy="182563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" name="椭圆 27"/>
          <p:cNvSpPr/>
          <p:nvPr userDrawn="1"/>
        </p:nvSpPr>
        <p:spPr>
          <a:xfrm rot="2270211">
            <a:off x="4432300" y="-1181100"/>
            <a:ext cx="196850" cy="201612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7" name="椭圆 28"/>
          <p:cNvSpPr/>
          <p:nvPr userDrawn="1"/>
        </p:nvSpPr>
        <p:spPr>
          <a:xfrm rot="4680544">
            <a:off x="4730750" y="-1800225"/>
            <a:ext cx="187325" cy="190500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8" name="椭圆 29"/>
          <p:cNvSpPr/>
          <p:nvPr userDrawn="1"/>
        </p:nvSpPr>
        <p:spPr>
          <a:xfrm rot="2084213" flipH="1">
            <a:off x="4017963" y="-1816100"/>
            <a:ext cx="106362" cy="107950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椭圆 30"/>
          <p:cNvSpPr/>
          <p:nvPr userDrawn="1"/>
        </p:nvSpPr>
        <p:spPr>
          <a:xfrm rot="3120000">
            <a:off x="4791076" y="-1671638"/>
            <a:ext cx="131762" cy="134937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椭圆 31"/>
          <p:cNvSpPr/>
          <p:nvPr userDrawn="1"/>
        </p:nvSpPr>
        <p:spPr>
          <a:xfrm rot="3006897">
            <a:off x="5160963" y="-1204913"/>
            <a:ext cx="185737" cy="188913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1" name="椭圆 32"/>
          <p:cNvSpPr/>
          <p:nvPr userDrawn="1"/>
        </p:nvSpPr>
        <p:spPr>
          <a:xfrm rot="1199333">
            <a:off x="4148138" y="-1455738"/>
            <a:ext cx="177800" cy="182563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" name="等腰三角形 3"/>
          <p:cNvSpPr/>
          <p:nvPr userDrawn="1"/>
        </p:nvSpPr>
        <p:spPr bwMode="auto">
          <a:xfrm flipH="1">
            <a:off x="-1624013" y="531813"/>
            <a:ext cx="8113713" cy="2576512"/>
          </a:xfrm>
          <a:custGeom>
            <a:avLst/>
            <a:gdLst>
              <a:gd name="connsiteX0" fmla="*/ 0 w 3600445"/>
              <a:gd name="connsiteY0" fmla="*/ 2160267 h 2160267"/>
              <a:gd name="connsiteX1" fmla="*/ 3600445 w 3600445"/>
              <a:gd name="connsiteY1" fmla="*/ 0 h 2160267"/>
              <a:gd name="connsiteX2" fmla="*/ 3600445 w 3600445"/>
              <a:gd name="connsiteY2" fmla="*/ 2160267 h 2160267"/>
              <a:gd name="connsiteX3" fmla="*/ 0 w 3600445"/>
              <a:gd name="connsiteY3" fmla="*/ 2160267 h 2160267"/>
              <a:gd name="connsiteX0" fmla="*/ 0 w 3600445"/>
              <a:gd name="connsiteY0" fmla="*/ 2160267 h 2934967"/>
              <a:gd name="connsiteX1" fmla="*/ 3600445 w 3600445"/>
              <a:gd name="connsiteY1" fmla="*/ 0 h 2934967"/>
              <a:gd name="connsiteX2" fmla="*/ 742945 w 3600445"/>
              <a:gd name="connsiteY2" fmla="*/ 2934967 h 2934967"/>
              <a:gd name="connsiteX3" fmla="*/ 0 w 3600445"/>
              <a:gd name="connsiteY3" fmla="*/ 2160267 h 2934967"/>
              <a:gd name="connsiteX0" fmla="*/ 0 w 7956545"/>
              <a:gd name="connsiteY0" fmla="*/ 2236467 h 3011167"/>
              <a:gd name="connsiteX1" fmla="*/ 7956545 w 7956545"/>
              <a:gd name="connsiteY1" fmla="*/ 0 h 3011167"/>
              <a:gd name="connsiteX2" fmla="*/ 742945 w 7956545"/>
              <a:gd name="connsiteY2" fmla="*/ 3011167 h 3011167"/>
              <a:gd name="connsiteX3" fmla="*/ 0 w 7956545"/>
              <a:gd name="connsiteY3" fmla="*/ 2236467 h 3011167"/>
              <a:gd name="connsiteX0" fmla="*/ 0 w 8032745"/>
              <a:gd name="connsiteY0" fmla="*/ 1804667 h 3011167"/>
              <a:gd name="connsiteX1" fmla="*/ 8032745 w 8032745"/>
              <a:gd name="connsiteY1" fmla="*/ 0 h 3011167"/>
              <a:gd name="connsiteX2" fmla="*/ 819145 w 8032745"/>
              <a:gd name="connsiteY2" fmla="*/ 3011167 h 3011167"/>
              <a:gd name="connsiteX3" fmla="*/ 0 w 8032745"/>
              <a:gd name="connsiteY3" fmla="*/ 1804667 h 3011167"/>
              <a:gd name="connsiteX0" fmla="*/ 146055 w 8178800"/>
              <a:gd name="connsiteY0" fmla="*/ 1804667 h 3442967"/>
              <a:gd name="connsiteX1" fmla="*/ 8178800 w 8178800"/>
              <a:gd name="connsiteY1" fmla="*/ 0 h 3442967"/>
              <a:gd name="connsiteX2" fmla="*/ 0 w 8178800"/>
              <a:gd name="connsiteY2" fmla="*/ 3442967 h 3442967"/>
              <a:gd name="connsiteX3" fmla="*/ 146055 w 8178800"/>
              <a:gd name="connsiteY3" fmla="*/ 1804667 h 3442967"/>
              <a:gd name="connsiteX0" fmla="*/ 0 w 8032745"/>
              <a:gd name="connsiteY0" fmla="*/ 1804667 h 3341367"/>
              <a:gd name="connsiteX1" fmla="*/ 8032745 w 8032745"/>
              <a:gd name="connsiteY1" fmla="*/ 0 h 3341367"/>
              <a:gd name="connsiteX2" fmla="*/ 2017652 w 8032745"/>
              <a:gd name="connsiteY2" fmla="*/ 3341367 h 3341367"/>
              <a:gd name="connsiteX3" fmla="*/ 0 w 8032745"/>
              <a:gd name="connsiteY3" fmla="*/ 1804667 h 3341367"/>
              <a:gd name="connsiteX0" fmla="*/ 0 w 7825390"/>
              <a:gd name="connsiteY0" fmla="*/ 1347467 h 3341367"/>
              <a:gd name="connsiteX1" fmla="*/ 7825390 w 7825390"/>
              <a:gd name="connsiteY1" fmla="*/ 0 h 3341367"/>
              <a:gd name="connsiteX2" fmla="*/ 1810297 w 7825390"/>
              <a:gd name="connsiteY2" fmla="*/ 3341367 h 3341367"/>
              <a:gd name="connsiteX3" fmla="*/ 0 w 7825390"/>
              <a:gd name="connsiteY3" fmla="*/ 1347467 h 3341367"/>
              <a:gd name="connsiteX0" fmla="*/ 0 w 7595496"/>
              <a:gd name="connsiteY0" fmla="*/ 356867 h 3341367"/>
              <a:gd name="connsiteX1" fmla="*/ 7595496 w 7595496"/>
              <a:gd name="connsiteY1" fmla="*/ 0 h 3341367"/>
              <a:gd name="connsiteX2" fmla="*/ 1580403 w 7595496"/>
              <a:gd name="connsiteY2" fmla="*/ 3341367 h 3341367"/>
              <a:gd name="connsiteX3" fmla="*/ 0 w 7595496"/>
              <a:gd name="connsiteY3" fmla="*/ 356867 h 3341367"/>
              <a:gd name="connsiteX0" fmla="*/ 0 w 7595496"/>
              <a:gd name="connsiteY0" fmla="*/ 356867 h 3398517"/>
              <a:gd name="connsiteX1" fmla="*/ 7595496 w 7595496"/>
              <a:gd name="connsiteY1" fmla="*/ 0 h 3398517"/>
              <a:gd name="connsiteX2" fmla="*/ 2527025 w 7595496"/>
              <a:gd name="connsiteY2" fmla="*/ 3398517 h 3398517"/>
              <a:gd name="connsiteX3" fmla="*/ 0 w 7595496"/>
              <a:gd name="connsiteY3" fmla="*/ 356867 h 3398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95496" h="3398517">
                <a:moveTo>
                  <a:pt x="0" y="356867"/>
                </a:moveTo>
                <a:lnTo>
                  <a:pt x="7595496" y="0"/>
                </a:lnTo>
                <a:lnTo>
                  <a:pt x="2527025" y="3398517"/>
                </a:lnTo>
                <a:lnTo>
                  <a:pt x="0" y="356867"/>
                </a:lnTo>
                <a:close/>
              </a:path>
            </a:pathLst>
          </a:custGeom>
          <a:gradFill>
            <a:gsLst>
              <a:gs pos="0">
                <a:schemeClr val="tx1">
                  <a:alpha val="0"/>
                </a:schemeClr>
              </a:gs>
              <a:gs pos="100000">
                <a:srgbClr val="00B0F0">
                  <a:alpha val="66000"/>
                </a:srgb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33" name="等腰三角形 3"/>
          <p:cNvSpPr/>
          <p:nvPr userDrawn="1"/>
        </p:nvSpPr>
        <p:spPr bwMode="auto">
          <a:xfrm>
            <a:off x="2738955" y="-26858"/>
            <a:ext cx="5978135" cy="2619458"/>
          </a:xfrm>
          <a:custGeom>
            <a:avLst/>
            <a:gdLst>
              <a:gd name="connsiteX0" fmla="*/ 0 w 3600445"/>
              <a:gd name="connsiteY0" fmla="*/ 2160267 h 2160267"/>
              <a:gd name="connsiteX1" fmla="*/ 3600445 w 3600445"/>
              <a:gd name="connsiteY1" fmla="*/ 0 h 2160267"/>
              <a:gd name="connsiteX2" fmla="*/ 3600445 w 3600445"/>
              <a:gd name="connsiteY2" fmla="*/ 2160267 h 2160267"/>
              <a:gd name="connsiteX3" fmla="*/ 0 w 3600445"/>
              <a:gd name="connsiteY3" fmla="*/ 2160267 h 2160267"/>
              <a:gd name="connsiteX0" fmla="*/ 0 w 3600445"/>
              <a:gd name="connsiteY0" fmla="*/ 2160267 h 2934967"/>
              <a:gd name="connsiteX1" fmla="*/ 3600445 w 3600445"/>
              <a:gd name="connsiteY1" fmla="*/ 0 h 2934967"/>
              <a:gd name="connsiteX2" fmla="*/ 742945 w 3600445"/>
              <a:gd name="connsiteY2" fmla="*/ 2934967 h 2934967"/>
              <a:gd name="connsiteX3" fmla="*/ 0 w 3600445"/>
              <a:gd name="connsiteY3" fmla="*/ 2160267 h 2934967"/>
              <a:gd name="connsiteX0" fmla="*/ 0 w 7956545"/>
              <a:gd name="connsiteY0" fmla="*/ 2236467 h 3011167"/>
              <a:gd name="connsiteX1" fmla="*/ 7956545 w 7956545"/>
              <a:gd name="connsiteY1" fmla="*/ 0 h 3011167"/>
              <a:gd name="connsiteX2" fmla="*/ 742945 w 7956545"/>
              <a:gd name="connsiteY2" fmla="*/ 3011167 h 3011167"/>
              <a:gd name="connsiteX3" fmla="*/ 0 w 7956545"/>
              <a:gd name="connsiteY3" fmla="*/ 2236467 h 3011167"/>
              <a:gd name="connsiteX0" fmla="*/ 0 w 8032745"/>
              <a:gd name="connsiteY0" fmla="*/ 1804667 h 3011167"/>
              <a:gd name="connsiteX1" fmla="*/ 8032745 w 8032745"/>
              <a:gd name="connsiteY1" fmla="*/ 0 h 3011167"/>
              <a:gd name="connsiteX2" fmla="*/ 819145 w 8032745"/>
              <a:gd name="connsiteY2" fmla="*/ 3011167 h 3011167"/>
              <a:gd name="connsiteX3" fmla="*/ 0 w 8032745"/>
              <a:gd name="connsiteY3" fmla="*/ 1804667 h 3011167"/>
              <a:gd name="connsiteX0" fmla="*/ 146055 w 8178800"/>
              <a:gd name="connsiteY0" fmla="*/ 1804667 h 3442967"/>
              <a:gd name="connsiteX1" fmla="*/ 8178800 w 8178800"/>
              <a:gd name="connsiteY1" fmla="*/ 0 h 3442967"/>
              <a:gd name="connsiteX2" fmla="*/ 0 w 8178800"/>
              <a:gd name="connsiteY2" fmla="*/ 3442967 h 3442967"/>
              <a:gd name="connsiteX3" fmla="*/ 146055 w 8178800"/>
              <a:gd name="connsiteY3" fmla="*/ 1804667 h 3442967"/>
              <a:gd name="connsiteX0" fmla="*/ 158755 w 8178800"/>
              <a:gd name="connsiteY0" fmla="*/ 864867 h 3442967"/>
              <a:gd name="connsiteX1" fmla="*/ 8178800 w 8178800"/>
              <a:gd name="connsiteY1" fmla="*/ 0 h 3442967"/>
              <a:gd name="connsiteX2" fmla="*/ 0 w 8178800"/>
              <a:gd name="connsiteY2" fmla="*/ 3442967 h 3442967"/>
              <a:gd name="connsiteX3" fmla="*/ 158755 w 8178800"/>
              <a:gd name="connsiteY3" fmla="*/ 864867 h 3442967"/>
              <a:gd name="connsiteX0" fmla="*/ 158755 w 6959600"/>
              <a:gd name="connsiteY0" fmla="*/ 0 h 2578100"/>
              <a:gd name="connsiteX1" fmla="*/ 6959600 w 6959600"/>
              <a:gd name="connsiteY1" fmla="*/ 494033 h 2578100"/>
              <a:gd name="connsiteX2" fmla="*/ 0 w 6959600"/>
              <a:gd name="connsiteY2" fmla="*/ 2578100 h 2578100"/>
              <a:gd name="connsiteX3" fmla="*/ 158755 w 6959600"/>
              <a:gd name="connsiteY3" fmla="*/ 0 h 2578100"/>
              <a:gd name="connsiteX0" fmla="*/ 0 w 6800845"/>
              <a:gd name="connsiteY0" fmla="*/ 0 h 1295400"/>
              <a:gd name="connsiteX1" fmla="*/ 6800845 w 6800845"/>
              <a:gd name="connsiteY1" fmla="*/ 494033 h 1295400"/>
              <a:gd name="connsiteX2" fmla="*/ 463545 w 6800845"/>
              <a:gd name="connsiteY2" fmla="*/ 1295400 h 1295400"/>
              <a:gd name="connsiteX3" fmla="*/ 0 w 6800845"/>
              <a:gd name="connsiteY3" fmla="*/ 0 h 1295400"/>
              <a:gd name="connsiteX0" fmla="*/ 0 w 6800845"/>
              <a:gd name="connsiteY0" fmla="*/ 0 h 1905000"/>
              <a:gd name="connsiteX1" fmla="*/ 6800845 w 6800845"/>
              <a:gd name="connsiteY1" fmla="*/ 494033 h 1905000"/>
              <a:gd name="connsiteX2" fmla="*/ 1009645 w 6800845"/>
              <a:gd name="connsiteY2" fmla="*/ 1905000 h 1905000"/>
              <a:gd name="connsiteX3" fmla="*/ 0 w 6800845"/>
              <a:gd name="connsiteY3" fmla="*/ 0 h 1905000"/>
              <a:gd name="connsiteX0" fmla="*/ 0 w 6089645"/>
              <a:gd name="connsiteY0" fmla="*/ 0 h 4648200"/>
              <a:gd name="connsiteX1" fmla="*/ 6089645 w 6089645"/>
              <a:gd name="connsiteY1" fmla="*/ 3237233 h 4648200"/>
              <a:gd name="connsiteX2" fmla="*/ 298445 w 6089645"/>
              <a:gd name="connsiteY2" fmla="*/ 4648200 h 4648200"/>
              <a:gd name="connsiteX3" fmla="*/ 0 w 6089645"/>
              <a:gd name="connsiteY3" fmla="*/ 0 h 4648200"/>
              <a:gd name="connsiteX0" fmla="*/ 806455 w 6896100"/>
              <a:gd name="connsiteY0" fmla="*/ 0 h 4749800"/>
              <a:gd name="connsiteX1" fmla="*/ 6896100 w 6896100"/>
              <a:gd name="connsiteY1" fmla="*/ 3237233 h 4749800"/>
              <a:gd name="connsiteX2" fmla="*/ 0 w 6896100"/>
              <a:gd name="connsiteY2" fmla="*/ 4749800 h 4749800"/>
              <a:gd name="connsiteX3" fmla="*/ 806455 w 6896100"/>
              <a:gd name="connsiteY3" fmla="*/ 0 h 4749800"/>
              <a:gd name="connsiteX0" fmla="*/ 806455 w 6896100"/>
              <a:gd name="connsiteY0" fmla="*/ 0 h 4749800"/>
              <a:gd name="connsiteX1" fmla="*/ 2199269 w 6896100"/>
              <a:gd name="connsiteY1" fmla="*/ 771345 h 4749800"/>
              <a:gd name="connsiteX2" fmla="*/ 6896100 w 6896100"/>
              <a:gd name="connsiteY2" fmla="*/ 3237233 h 4749800"/>
              <a:gd name="connsiteX3" fmla="*/ 0 w 6896100"/>
              <a:gd name="connsiteY3" fmla="*/ 4749800 h 4749800"/>
              <a:gd name="connsiteX4" fmla="*/ 806455 w 6896100"/>
              <a:gd name="connsiteY4" fmla="*/ 0 h 4749800"/>
              <a:gd name="connsiteX0" fmla="*/ 806455 w 6896100"/>
              <a:gd name="connsiteY0" fmla="*/ 0 h 4749800"/>
              <a:gd name="connsiteX1" fmla="*/ 6785783 w 6896100"/>
              <a:gd name="connsiteY1" fmla="*/ 1743802 h 4749800"/>
              <a:gd name="connsiteX2" fmla="*/ 6896100 w 6896100"/>
              <a:gd name="connsiteY2" fmla="*/ 3237233 h 4749800"/>
              <a:gd name="connsiteX3" fmla="*/ 0 w 6896100"/>
              <a:gd name="connsiteY3" fmla="*/ 4749800 h 4749800"/>
              <a:gd name="connsiteX4" fmla="*/ 806455 w 6896100"/>
              <a:gd name="connsiteY4" fmla="*/ 0 h 4749800"/>
              <a:gd name="connsiteX0" fmla="*/ 806455 w 6896100"/>
              <a:gd name="connsiteY0" fmla="*/ 0 h 4749800"/>
              <a:gd name="connsiteX1" fmla="*/ 6655154 w 6896100"/>
              <a:gd name="connsiteY1" fmla="*/ 1569630 h 4749800"/>
              <a:gd name="connsiteX2" fmla="*/ 6896100 w 6896100"/>
              <a:gd name="connsiteY2" fmla="*/ 3237233 h 4749800"/>
              <a:gd name="connsiteX3" fmla="*/ 0 w 6896100"/>
              <a:gd name="connsiteY3" fmla="*/ 4749800 h 4749800"/>
              <a:gd name="connsiteX4" fmla="*/ 806455 w 6896100"/>
              <a:gd name="connsiteY4" fmla="*/ 0 h 4749800"/>
              <a:gd name="connsiteX0" fmla="*/ 690341 w 6896100"/>
              <a:gd name="connsiteY0" fmla="*/ 0 h 4546600"/>
              <a:gd name="connsiteX1" fmla="*/ 6655154 w 6896100"/>
              <a:gd name="connsiteY1" fmla="*/ 1366430 h 4546600"/>
              <a:gd name="connsiteX2" fmla="*/ 6896100 w 6896100"/>
              <a:gd name="connsiteY2" fmla="*/ 3034033 h 4546600"/>
              <a:gd name="connsiteX3" fmla="*/ 0 w 6896100"/>
              <a:gd name="connsiteY3" fmla="*/ 4546600 h 4546600"/>
              <a:gd name="connsiteX4" fmla="*/ 690341 w 6896100"/>
              <a:gd name="connsiteY4" fmla="*/ 0 h 4546600"/>
              <a:gd name="connsiteX0" fmla="*/ 2235142 w 6896100"/>
              <a:gd name="connsiteY0" fmla="*/ 0 h 4697312"/>
              <a:gd name="connsiteX1" fmla="*/ 6655154 w 6896100"/>
              <a:gd name="connsiteY1" fmla="*/ 1517142 h 4697312"/>
              <a:gd name="connsiteX2" fmla="*/ 6896100 w 6896100"/>
              <a:gd name="connsiteY2" fmla="*/ 3184745 h 4697312"/>
              <a:gd name="connsiteX3" fmla="*/ 0 w 6896100"/>
              <a:gd name="connsiteY3" fmla="*/ 4697312 h 4697312"/>
              <a:gd name="connsiteX4" fmla="*/ 2235142 w 6896100"/>
              <a:gd name="connsiteY4" fmla="*/ 0 h 4697312"/>
              <a:gd name="connsiteX0" fmla="*/ 2235142 w 6896100"/>
              <a:gd name="connsiteY0" fmla="*/ 0 h 4697312"/>
              <a:gd name="connsiteX1" fmla="*/ 6165339 w 6896100"/>
              <a:gd name="connsiteY1" fmla="*/ 1630177 h 4697312"/>
              <a:gd name="connsiteX2" fmla="*/ 6896100 w 6896100"/>
              <a:gd name="connsiteY2" fmla="*/ 3184745 h 4697312"/>
              <a:gd name="connsiteX3" fmla="*/ 0 w 6896100"/>
              <a:gd name="connsiteY3" fmla="*/ 4697312 h 4697312"/>
              <a:gd name="connsiteX4" fmla="*/ 2235142 w 6896100"/>
              <a:gd name="connsiteY4" fmla="*/ 0 h 4697312"/>
              <a:gd name="connsiteX0" fmla="*/ 1481580 w 6896100"/>
              <a:gd name="connsiteY0" fmla="*/ 0 h 4546600"/>
              <a:gd name="connsiteX1" fmla="*/ 6165339 w 6896100"/>
              <a:gd name="connsiteY1" fmla="*/ 1479465 h 4546600"/>
              <a:gd name="connsiteX2" fmla="*/ 6896100 w 6896100"/>
              <a:gd name="connsiteY2" fmla="*/ 3034033 h 4546600"/>
              <a:gd name="connsiteX3" fmla="*/ 0 w 6896100"/>
              <a:gd name="connsiteY3" fmla="*/ 4546600 h 4546600"/>
              <a:gd name="connsiteX4" fmla="*/ 1481580 w 6896100"/>
              <a:gd name="connsiteY4" fmla="*/ 0 h 4546600"/>
              <a:gd name="connsiteX0" fmla="*/ 1481580 w 6165339"/>
              <a:gd name="connsiteY0" fmla="*/ 0 h 4546600"/>
              <a:gd name="connsiteX1" fmla="*/ 6165339 w 6165339"/>
              <a:gd name="connsiteY1" fmla="*/ 1479465 h 4546600"/>
              <a:gd name="connsiteX2" fmla="*/ 5991826 w 6165339"/>
              <a:gd name="connsiteY2" fmla="*/ 4164376 h 4546600"/>
              <a:gd name="connsiteX3" fmla="*/ 0 w 6165339"/>
              <a:gd name="connsiteY3" fmla="*/ 4546600 h 4546600"/>
              <a:gd name="connsiteX4" fmla="*/ 1481580 w 6165339"/>
              <a:gd name="connsiteY4" fmla="*/ 0 h 4546600"/>
              <a:gd name="connsiteX0" fmla="*/ 1481580 w 5991826"/>
              <a:gd name="connsiteY0" fmla="*/ 0 h 4546600"/>
              <a:gd name="connsiteX1" fmla="*/ 4658215 w 5991826"/>
              <a:gd name="connsiteY1" fmla="*/ 1517144 h 4546600"/>
              <a:gd name="connsiteX2" fmla="*/ 5991826 w 5991826"/>
              <a:gd name="connsiteY2" fmla="*/ 4164376 h 4546600"/>
              <a:gd name="connsiteX3" fmla="*/ 0 w 5991826"/>
              <a:gd name="connsiteY3" fmla="*/ 4546600 h 4546600"/>
              <a:gd name="connsiteX4" fmla="*/ 1481580 w 5991826"/>
              <a:gd name="connsiteY4" fmla="*/ 0 h 4546600"/>
              <a:gd name="connsiteX0" fmla="*/ 954087 w 5991826"/>
              <a:gd name="connsiteY0" fmla="*/ 0 h 3680004"/>
              <a:gd name="connsiteX1" fmla="*/ 4658215 w 5991826"/>
              <a:gd name="connsiteY1" fmla="*/ 650548 h 3680004"/>
              <a:gd name="connsiteX2" fmla="*/ 5991826 w 5991826"/>
              <a:gd name="connsiteY2" fmla="*/ 3297780 h 3680004"/>
              <a:gd name="connsiteX3" fmla="*/ 0 w 5991826"/>
              <a:gd name="connsiteY3" fmla="*/ 3680004 h 3680004"/>
              <a:gd name="connsiteX4" fmla="*/ 954087 w 5991826"/>
              <a:gd name="connsiteY4" fmla="*/ 0 h 3680004"/>
              <a:gd name="connsiteX0" fmla="*/ 539628 w 5991826"/>
              <a:gd name="connsiteY0" fmla="*/ 0 h 3453935"/>
              <a:gd name="connsiteX1" fmla="*/ 4658215 w 5991826"/>
              <a:gd name="connsiteY1" fmla="*/ 424479 h 3453935"/>
              <a:gd name="connsiteX2" fmla="*/ 5991826 w 5991826"/>
              <a:gd name="connsiteY2" fmla="*/ 3071711 h 3453935"/>
              <a:gd name="connsiteX3" fmla="*/ 0 w 5991826"/>
              <a:gd name="connsiteY3" fmla="*/ 3453935 h 3453935"/>
              <a:gd name="connsiteX4" fmla="*/ 539628 w 5991826"/>
              <a:gd name="connsiteY4" fmla="*/ 0 h 3453935"/>
              <a:gd name="connsiteX0" fmla="*/ 539628 w 5991826"/>
              <a:gd name="connsiteY0" fmla="*/ 0 h 3453935"/>
              <a:gd name="connsiteX1" fmla="*/ 5713202 w 5991826"/>
              <a:gd name="connsiteY1" fmla="*/ 1441787 h 3453935"/>
              <a:gd name="connsiteX2" fmla="*/ 5991826 w 5991826"/>
              <a:gd name="connsiteY2" fmla="*/ 3071711 h 3453935"/>
              <a:gd name="connsiteX3" fmla="*/ 0 w 5991826"/>
              <a:gd name="connsiteY3" fmla="*/ 3453935 h 3453935"/>
              <a:gd name="connsiteX4" fmla="*/ 539628 w 5991826"/>
              <a:gd name="connsiteY4" fmla="*/ 0 h 3453935"/>
              <a:gd name="connsiteX0" fmla="*/ 539628 w 7882581"/>
              <a:gd name="connsiteY0" fmla="*/ 0 h 3453935"/>
              <a:gd name="connsiteX1" fmla="*/ 5713202 w 7882581"/>
              <a:gd name="connsiteY1" fmla="*/ 1441787 h 3453935"/>
              <a:gd name="connsiteX2" fmla="*/ 7882581 w 7882581"/>
              <a:gd name="connsiteY2" fmla="*/ 3386837 h 3453935"/>
              <a:gd name="connsiteX3" fmla="*/ 0 w 7882581"/>
              <a:gd name="connsiteY3" fmla="*/ 3453935 h 3453935"/>
              <a:gd name="connsiteX4" fmla="*/ 539628 w 7882581"/>
              <a:gd name="connsiteY4" fmla="*/ 0 h 3453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2581" h="3453935">
                <a:moveTo>
                  <a:pt x="539628" y="0"/>
                </a:moveTo>
                <a:lnTo>
                  <a:pt x="5713202" y="1441787"/>
                </a:lnTo>
                <a:lnTo>
                  <a:pt x="7882581" y="3386837"/>
                </a:lnTo>
                <a:lnTo>
                  <a:pt x="0" y="3453935"/>
                </a:lnTo>
                <a:lnTo>
                  <a:pt x="539628" y="0"/>
                </a:lnTo>
                <a:close/>
              </a:path>
            </a:pathLst>
          </a:custGeom>
          <a:gradFill>
            <a:gsLst>
              <a:gs pos="0">
                <a:srgbClr val="035AB9"/>
              </a:gs>
              <a:gs pos="45000">
                <a:schemeClr val="bg1">
                  <a:alpha val="7000"/>
                </a:schemeClr>
              </a:gs>
              <a:gs pos="100000">
                <a:srgbClr val="005FFA">
                  <a:alpha val="59000"/>
                </a:srgb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34" name="等腰三角形 3"/>
          <p:cNvSpPr/>
          <p:nvPr userDrawn="1"/>
        </p:nvSpPr>
        <p:spPr bwMode="auto">
          <a:xfrm flipH="1">
            <a:off x="5403850" y="557213"/>
            <a:ext cx="3408363" cy="3617912"/>
          </a:xfrm>
          <a:custGeom>
            <a:avLst/>
            <a:gdLst>
              <a:gd name="connsiteX0" fmla="*/ 0 w 3600445"/>
              <a:gd name="connsiteY0" fmla="*/ 2160267 h 2160267"/>
              <a:gd name="connsiteX1" fmla="*/ 3600445 w 3600445"/>
              <a:gd name="connsiteY1" fmla="*/ 0 h 2160267"/>
              <a:gd name="connsiteX2" fmla="*/ 3600445 w 3600445"/>
              <a:gd name="connsiteY2" fmla="*/ 2160267 h 2160267"/>
              <a:gd name="connsiteX3" fmla="*/ 0 w 3600445"/>
              <a:gd name="connsiteY3" fmla="*/ 2160267 h 2160267"/>
              <a:gd name="connsiteX0" fmla="*/ 0 w 3600445"/>
              <a:gd name="connsiteY0" fmla="*/ 2160267 h 2934967"/>
              <a:gd name="connsiteX1" fmla="*/ 3600445 w 3600445"/>
              <a:gd name="connsiteY1" fmla="*/ 0 h 2934967"/>
              <a:gd name="connsiteX2" fmla="*/ 742945 w 3600445"/>
              <a:gd name="connsiteY2" fmla="*/ 2934967 h 2934967"/>
              <a:gd name="connsiteX3" fmla="*/ 0 w 3600445"/>
              <a:gd name="connsiteY3" fmla="*/ 2160267 h 2934967"/>
              <a:gd name="connsiteX0" fmla="*/ 0 w 7956545"/>
              <a:gd name="connsiteY0" fmla="*/ 2236467 h 3011167"/>
              <a:gd name="connsiteX1" fmla="*/ 7956545 w 7956545"/>
              <a:gd name="connsiteY1" fmla="*/ 0 h 3011167"/>
              <a:gd name="connsiteX2" fmla="*/ 742945 w 7956545"/>
              <a:gd name="connsiteY2" fmla="*/ 3011167 h 3011167"/>
              <a:gd name="connsiteX3" fmla="*/ 0 w 7956545"/>
              <a:gd name="connsiteY3" fmla="*/ 2236467 h 3011167"/>
              <a:gd name="connsiteX0" fmla="*/ 0 w 8032745"/>
              <a:gd name="connsiteY0" fmla="*/ 1804667 h 3011167"/>
              <a:gd name="connsiteX1" fmla="*/ 8032745 w 8032745"/>
              <a:gd name="connsiteY1" fmla="*/ 0 h 3011167"/>
              <a:gd name="connsiteX2" fmla="*/ 819145 w 8032745"/>
              <a:gd name="connsiteY2" fmla="*/ 3011167 h 3011167"/>
              <a:gd name="connsiteX3" fmla="*/ 0 w 8032745"/>
              <a:gd name="connsiteY3" fmla="*/ 1804667 h 3011167"/>
              <a:gd name="connsiteX0" fmla="*/ 146055 w 8178800"/>
              <a:gd name="connsiteY0" fmla="*/ 1804667 h 3442967"/>
              <a:gd name="connsiteX1" fmla="*/ 8178800 w 8178800"/>
              <a:gd name="connsiteY1" fmla="*/ 0 h 3442967"/>
              <a:gd name="connsiteX2" fmla="*/ 0 w 8178800"/>
              <a:gd name="connsiteY2" fmla="*/ 3442967 h 3442967"/>
              <a:gd name="connsiteX3" fmla="*/ 146055 w 8178800"/>
              <a:gd name="connsiteY3" fmla="*/ 1804667 h 3442967"/>
              <a:gd name="connsiteX0" fmla="*/ 0 w 8032745"/>
              <a:gd name="connsiteY0" fmla="*/ 1804667 h 3341367"/>
              <a:gd name="connsiteX1" fmla="*/ 8032745 w 8032745"/>
              <a:gd name="connsiteY1" fmla="*/ 0 h 3341367"/>
              <a:gd name="connsiteX2" fmla="*/ 2017652 w 8032745"/>
              <a:gd name="connsiteY2" fmla="*/ 3341367 h 3341367"/>
              <a:gd name="connsiteX3" fmla="*/ 0 w 8032745"/>
              <a:gd name="connsiteY3" fmla="*/ 1804667 h 3341367"/>
              <a:gd name="connsiteX0" fmla="*/ 0 w 7825390"/>
              <a:gd name="connsiteY0" fmla="*/ 1347467 h 3341367"/>
              <a:gd name="connsiteX1" fmla="*/ 7825390 w 7825390"/>
              <a:gd name="connsiteY1" fmla="*/ 0 h 3341367"/>
              <a:gd name="connsiteX2" fmla="*/ 1810297 w 7825390"/>
              <a:gd name="connsiteY2" fmla="*/ 3341367 h 3341367"/>
              <a:gd name="connsiteX3" fmla="*/ 0 w 7825390"/>
              <a:gd name="connsiteY3" fmla="*/ 1347467 h 3341367"/>
              <a:gd name="connsiteX0" fmla="*/ 0 w 7825390"/>
              <a:gd name="connsiteY0" fmla="*/ 1347467 h 2998467"/>
              <a:gd name="connsiteX1" fmla="*/ 7825390 w 7825390"/>
              <a:gd name="connsiteY1" fmla="*/ 0 h 2998467"/>
              <a:gd name="connsiteX2" fmla="*/ 3690017 w 7825390"/>
              <a:gd name="connsiteY2" fmla="*/ 2998467 h 2998467"/>
              <a:gd name="connsiteX3" fmla="*/ 0 w 7825390"/>
              <a:gd name="connsiteY3" fmla="*/ 1347467 h 2998467"/>
              <a:gd name="connsiteX0" fmla="*/ 0 w 3690017"/>
              <a:gd name="connsiteY0" fmla="*/ 3023867 h 4674867"/>
              <a:gd name="connsiteX1" fmla="*/ 2321461 w 3690017"/>
              <a:gd name="connsiteY1" fmla="*/ 0 h 4674867"/>
              <a:gd name="connsiteX2" fmla="*/ 3690017 w 3690017"/>
              <a:gd name="connsiteY2" fmla="*/ 4674867 h 4674867"/>
              <a:gd name="connsiteX3" fmla="*/ 0 w 3690017"/>
              <a:gd name="connsiteY3" fmla="*/ 3023867 h 4674867"/>
              <a:gd name="connsiteX0" fmla="*/ 0 w 4460838"/>
              <a:gd name="connsiteY0" fmla="*/ 3023867 h 4160517"/>
              <a:gd name="connsiteX1" fmla="*/ 2321461 w 4460838"/>
              <a:gd name="connsiteY1" fmla="*/ 0 h 4160517"/>
              <a:gd name="connsiteX2" fmla="*/ 4460838 w 4460838"/>
              <a:gd name="connsiteY2" fmla="*/ 4160517 h 4160517"/>
              <a:gd name="connsiteX3" fmla="*/ 0 w 4460838"/>
              <a:gd name="connsiteY3" fmla="*/ 3023867 h 4160517"/>
              <a:gd name="connsiteX0" fmla="*/ 0 w 4460838"/>
              <a:gd name="connsiteY0" fmla="*/ 2833367 h 3970017"/>
              <a:gd name="connsiteX1" fmla="*/ 2727157 w 4460838"/>
              <a:gd name="connsiteY1" fmla="*/ 0 h 3970017"/>
              <a:gd name="connsiteX2" fmla="*/ 4460838 w 4460838"/>
              <a:gd name="connsiteY2" fmla="*/ 3970017 h 3970017"/>
              <a:gd name="connsiteX3" fmla="*/ 0 w 4460838"/>
              <a:gd name="connsiteY3" fmla="*/ 2833367 h 3970017"/>
              <a:gd name="connsiteX0" fmla="*/ 0 w 4366177"/>
              <a:gd name="connsiteY0" fmla="*/ 2833367 h 4331967"/>
              <a:gd name="connsiteX1" fmla="*/ 2727157 w 4366177"/>
              <a:gd name="connsiteY1" fmla="*/ 0 h 4331967"/>
              <a:gd name="connsiteX2" fmla="*/ 4366177 w 4366177"/>
              <a:gd name="connsiteY2" fmla="*/ 4331967 h 4331967"/>
              <a:gd name="connsiteX3" fmla="*/ 0 w 4366177"/>
              <a:gd name="connsiteY3" fmla="*/ 2833367 h 4331967"/>
              <a:gd name="connsiteX0" fmla="*/ 0 w 3189661"/>
              <a:gd name="connsiteY0" fmla="*/ 1042667 h 4331967"/>
              <a:gd name="connsiteX1" fmla="*/ 1550641 w 3189661"/>
              <a:gd name="connsiteY1" fmla="*/ 0 h 4331967"/>
              <a:gd name="connsiteX2" fmla="*/ 3189661 w 3189661"/>
              <a:gd name="connsiteY2" fmla="*/ 4331967 h 4331967"/>
              <a:gd name="connsiteX3" fmla="*/ 0 w 3189661"/>
              <a:gd name="connsiteY3" fmla="*/ 1042667 h 4331967"/>
              <a:gd name="connsiteX0" fmla="*/ 0 w 3189661"/>
              <a:gd name="connsiteY0" fmla="*/ 1480817 h 4770117"/>
              <a:gd name="connsiteX1" fmla="*/ 2186230 w 3189661"/>
              <a:gd name="connsiteY1" fmla="*/ 0 h 4770117"/>
              <a:gd name="connsiteX2" fmla="*/ 3189661 w 3189661"/>
              <a:gd name="connsiteY2" fmla="*/ 4770117 h 4770117"/>
              <a:gd name="connsiteX3" fmla="*/ 0 w 3189661"/>
              <a:gd name="connsiteY3" fmla="*/ 1480817 h 4770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9661" h="4770117">
                <a:moveTo>
                  <a:pt x="0" y="1480817"/>
                </a:moveTo>
                <a:lnTo>
                  <a:pt x="2186230" y="0"/>
                </a:lnTo>
                <a:lnTo>
                  <a:pt x="3189661" y="4770117"/>
                </a:lnTo>
                <a:lnTo>
                  <a:pt x="0" y="1480817"/>
                </a:lnTo>
                <a:close/>
              </a:path>
            </a:pathLst>
          </a:custGeom>
          <a:gradFill>
            <a:gsLst>
              <a:gs pos="0">
                <a:srgbClr val="035AB9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35" name="等腰三角形 3"/>
          <p:cNvSpPr/>
          <p:nvPr userDrawn="1"/>
        </p:nvSpPr>
        <p:spPr bwMode="auto">
          <a:xfrm rot="10412591" flipH="1">
            <a:off x="1411232" y="982778"/>
            <a:ext cx="4183122" cy="2544581"/>
          </a:xfrm>
          <a:custGeom>
            <a:avLst/>
            <a:gdLst>
              <a:gd name="connsiteX0" fmla="*/ 0 w 3600445"/>
              <a:gd name="connsiteY0" fmla="*/ 2160267 h 2160267"/>
              <a:gd name="connsiteX1" fmla="*/ 3600445 w 3600445"/>
              <a:gd name="connsiteY1" fmla="*/ 0 h 2160267"/>
              <a:gd name="connsiteX2" fmla="*/ 3600445 w 3600445"/>
              <a:gd name="connsiteY2" fmla="*/ 2160267 h 2160267"/>
              <a:gd name="connsiteX3" fmla="*/ 0 w 3600445"/>
              <a:gd name="connsiteY3" fmla="*/ 2160267 h 2160267"/>
              <a:gd name="connsiteX0" fmla="*/ 0 w 3600445"/>
              <a:gd name="connsiteY0" fmla="*/ 2160267 h 2934967"/>
              <a:gd name="connsiteX1" fmla="*/ 3600445 w 3600445"/>
              <a:gd name="connsiteY1" fmla="*/ 0 h 2934967"/>
              <a:gd name="connsiteX2" fmla="*/ 742945 w 3600445"/>
              <a:gd name="connsiteY2" fmla="*/ 2934967 h 2934967"/>
              <a:gd name="connsiteX3" fmla="*/ 0 w 3600445"/>
              <a:gd name="connsiteY3" fmla="*/ 2160267 h 2934967"/>
              <a:gd name="connsiteX0" fmla="*/ 0 w 7956545"/>
              <a:gd name="connsiteY0" fmla="*/ 2236467 h 3011167"/>
              <a:gd name="connsiteX1" fmla="*/ 7956545 w 7956545"/>
              <a:gd name="connsiteY1" fmla="*/ 0 h 3011167"/>
              <a:gd name="connsiteX2" fmla="*/ 742945 w 7956545"/>
              <a:gd name="connsiteY2" fmla="*/ 3011167 h 3011167"/>
              <a:gd name="connsiteX3" fmla="*/ 0 w 7956545"/>
              <a:gd name="connsiteY3" fmla="*/ 2236467 h 3011167"/>
              <a:gd name="connsiteX0" fmla="*/ 0 w 8032745"/>
              <a:gd name="connsiteY0" fmla="*/ 1804667 h 3011167"/>
              <a:gd name="connsiteX1" fmla="*/ 8032745 w 8032745"/>
              <a:gd name="connsiteY1" fmla="*/ 0 h 3011167"/>
              <a:gd name="connsiteX2" fmla="*/ 819145 w 8032745"/>
              <a:gd name="connsiteY2" fmla="*/ 3011167 h 3011167"/>
              <a:gd name="connsiteX3" fmla="*/ 0 w 8032745"/>
              <a:gd name="connsiteY3" fmla="*/ 1804667 h 3011167"/>
              <a:gd name="connsiteX0" fmla="*/ 146055 w 8178800"/>
              <a:gd name="connsiteY0" fmla="*/ 1804667 h 3442967"/>
              <a:gd name="connsiteX1" fmla="*/ 8178800 w 8178800"/>
              <a:gd name="connsiteY1" fmla="*/ 0 h 3442967"/>
              <a:gd name="connsiteX2" fmla="*/ 0 w 8178800"/>
              <a:gd name="connsiteY2" fmla="*/ 3442967 h 3442967"/>
              <a:gd name="connsiteX3" fmla="*/ 146055 w 8178800"/>
              <a:gd name="connsiteY3" fmla="*/ 1804667 h 3442967"/>
              <a:gd name="connsiteX0" fmla="*/ 0 w 8032745"/>
              <a:gd name="connsiteY0" fmla="*/ 1804667 h 3341367"/>
              <a:gd name="connsiteX1" fmla="*/ 8032745 w 8032745"/>
              <a:gd name="connsiteY1" fmla="*/ 0 h 3341367"/>
              <a:gd name="connsiteX2" fmla="*/ 2017652 w 8032745"/>
              <a:gd name="connsiteY2" fmla="*/ 3341367 h 3341367"/>
              <a:gd name="connsiteX3" fmla="*/ 0 w 8032745"/>
              <a:gd name="connsiteY3" fmla="*/ 1804667 h 3341367"/>
              <a:gd name="connsiteX0" fmla="*/ 0 w 7825390"/>
              <a:gd name="connsiteY0" fmla="*/ 1347467 h 3341367"/>
              <a:gd name="connsiteX1" fmla="*/ 7825390 w 7825390"/>
              <a:gd name="connsiteY1" fmla="*/ 0 h 3341367"/>
              <a:gd name="connsiteX2" fmla="*/ 1810297 w 7825390"/>
              <a:gd name="connsiteY2" fmla="*/ 3341367 h 3341367"/>
              <a:gd name="connsiteX3" fmla="*/ 0 w 7825390"/>
              <a:gd name="connsiteY3" fmla="*/ 1347467 h 3341367"/>
              <a:gd name="connsiteX0" fmla="*/ 0 w 7825390"/>
              <a:gd name="connsiteY0" fmla="*/ 1347467 h 2998467"/>
              <a:gd name="connsiteX1" fmla="*/ 7825390 w 7825390"/>
              <a:gd name="connsiteY1" fmla="*/ 0 h 2998467"/>
              <a:gd name="connsiteX2" fmla="*/ 3690017 w 7825390"/>
              <a:gd name="connsiteY2" fmla="*/ 2998467 h 2998467"/>
              <a:gd name="connsiteX3" fmla="*/ 0 w 7825390"/>
              <a:gd name="connsiteY3" fmla="*/ 1347467 h 2998467"/>
              <a:gd name="connsiteX0" fmla="*/ 0 w 3690017"/>
              <a:gd name="connsiteY0" fmla="*/ 3023867 h 4674867"/>
              <a:gd name="connsiteX1" fmla="*/ 2321461 w 3690017"/>
              <a:gd name="connsiteY1" fmla="*/ 0 h 4674867"/>
              <a:gd name="connsiteX2" fmla="*/ 3690017 w 3690017"/>
              <a:gd name="connsiteY2" fmla="*/ 4674867 h 4674867"/>
              <a:gd name="connsiteX3" fmla="*/ 0 w 3690017"/>
              <a:gd name="connsiteY3" fmla="*/ 3023867 h 4674867"/>
              <a:gd name="connsiteX0" fmla="*/ 0 w 4460838"/>
              <a:gd name="connsiteY0" fmla="*/ 3023867 h 4160517"/>
              <a:gd name="connsiteX1" fmla="*/ 2321461 w 4460838"/>
              <a:gd name="connsiteY1" fmla="*/ 0 h 4160517"/>
              <a:gd name="connsiteX2" fmla="*/ 4460838 w 4460838"/>
              <a:gd name="connsiteY2" fmla="*/ 4160517 h 4160517"/>
              <a:gd name="connsiteX3" fmla="*/ 0 w 4460838"/>
              <a:gd name="connsiteY3" fmla="*/ 3023867 h 4160517"/>
              <a:gd name="connsiteX0" fmla="*/ 0 w 4460838"/>
              <a:gd name="connsiteY0" fmla="*/ 2833367 h 3970017"/>
              <a:gd name="connsiteX1" fmla="*/ 2727157 w 4460838"/>
              <a:gd name="connsiteY1" fmla="*/ 0 h 3970017"/>
              <a:gd name="connsiteX2" fmla="*/ 4460838 w 4460838"/>
              <a:gd name="connsiteY2" fmla="*/ 3970017 h 3970017"/>
              <a:gd name="connsiteX3" fmla="*/ 0 w 4460838"/>
              <a:gd name="connsiteY3" fmla="*/ 2833367 h 3970017"/>
              <a:gd name="connsiteX0" fmla="*/ 0 w 4366177"/>
              <a:gd name="connsiteY0" fmla="*/ 2833367 h 4331967"/>
              <a:gd name="connsiteX1" fmla="*/ 2727157 w 4366177"/>
              <a:gd name="connsiteY1" fmla="*/ 0 h 4331967"/>
              <a:gd name="connsiteX2" fmla="*/ 4366177 w 4366177"/>
              <a:gd name="connsiteY2" fmla="*/ 4331967 h 4331967"/>
              <a:gd name="connsiteX3" fmla="*/ 0 w 4366177"/>
              <a:gd name="connsiteY3" fmla="*/ 2833367 h 4331967"/>
              <a:gd name="connsiteX0" fmla="*/ 0 w 3189661"/>
              <a:gd name="connsiteY0" fmla="*/ 1042667 h 4331967"/>
              <a:gd name="connsiteX1" fmla="*/ 1550641 w 3189661"/>
              <a:gd name="connsiteY1" fmla="*/ 0 h 4331967"/>
              <a:gd name="connsiteX2" fmla="*/ 3189661 w 3189661"/>
              <a:gd name="connsiteY2" fmla="*/ 4331967 h 4331967"/>
              <a:gd name="connsiteX3" fmla="*/ 0 w 3189661"/>
              <a:gd name="connsiteY3" fmla="*/ 1042667 h 4331967"/>
              <a:gd name="connsiteX0" fmla="*/ 0 w 3189661"/>
              <a:gd name="connsiteY0" fmla="*/ 1480817 h 4770117"/>
              <a:gd name="connsiteX1" fmla="*/ 2186230 w 3189661"/>
              <a:gd name="connsiteY1" fmla="*/ 0 h 4770117"/>
              <a:gd name="connsiteX2" fmla="*/ 3189661 w 3189661"/>
              <a:gd name="connsiteY2" fmla="*/ 4770117 h 4770117"/>
              <a:gd name="connsiteX3" fmla="*/ 0 w 3189661"/>
              <a:gd name="connsiteY3" fmla="*/ 1480817 h 4770117"/>
              <a:gd name="connsiteX0" fmla="*/ 0 w 3465684"/>
              <a:gd name="connsiteY0" fmla="*/ 2275556 h 4770117"/>
              <a:gd name="connsiteX1" fmla="*/ 2462253 w 3465684"/>
              <a:gd name="connsiteY1" fmla="*/ 0 h 4770117"/>
              <a:gd name="connsiteX2" fmla="*/ 3465684 w 3465684"/>
              <a:gd name="connsiteY2" fmla="*/ 4770117 h 4770117"/>
              <a:gd name="connsiteX3" fmla="*/ 0 w 3465684"/>
              <a:gd name="connsiteY3" fmla="*/ 2275556 h 4770117"/>
              <a:gd name="connsiteX0" fmla="*/ 0 w 3465684"/>
              <a:gd name="connsiteY0" fmla="*/ 3335258 h 5829819"/>
              <a:gd name="connsiteX1" fmla="*/ 2211489 w 3465684"/>
              <a:gd name="connsiteY1" fmla="*/ 0 h 5829819"/>
              <a:gd name="connsiteX2" fmla="*/ 3465684 w 3465684"/>
              <a:gd name="connsiteY2" fmla="*/ 5829819 h 5829819"/>
              <a:gd name="connsiteX3" fmla="*/ 0 w 3465684"/>
              <a:gd name="connsiteY3" fmla="*/ 3335258 h 5829819"/>
              <a:gd name="connsiteX0" fmla="*/ 0 w 3364993"/>
              <a:gd name="connsiteY0" fmla="*/ 4192888 h 5829819"/>
              <a:gd name="connsiteX1" fmla="*/ 2110798 w 3364993"/>
              <a:gd name="connsiteY1" fmla="*/ 0 h 5829819"/>
              <a:gd name="connsiteX2" fmla="*/ 3364993 w 3364993"/>
              <a:gd name="connsiteY2" fmla="*/ 5829819 h 5829819"/>
              <a:gd name="connsiteX3" fmla="*/ 0 w 3364993"/>
              <a:gd name="connsiteY3" fmla="*/ 4192888 h 5829819"/>
              <a:gd name="connsiteX0" fmla="*/ 0 w 3364993"/>
              <a:gd name="connsiteY0" fmla="*/ 4192888 h 5829819"/>
              <a:gd name="connsiteX1" fmla="*/ 2110798 w 3364993"/>
              <a:gd name="connsiteY1" fmla="*/ 0 h 5829819"/>
              <a:gd name="connsiteX2" fmla="*/ 2940591 w 3364993"/>
              <a:gd name="connsiteY2" fmla="*/ 3840272 h 5829819"/>
              <a:gd name="connsiteX3" fmla="*/ 3364993 w 3364993"/>
              <a:gd name="connsiteY3" fmla="*/ 5829819 h 5829819"/>
              <a:gd name="connsiteX4" fmla="*/ 0 w 3364993"/>
              <a:gd name="connsiteY4" fmla="*/ 4192888 h 5829819"/>
              <a:gd name="connsiteX0" fmla="*/ 0 w 3364993"/>
              <a:gd name="connsiteY0" fmla="*/ 4192888 h 5829819"/>
              <a:gd name="connsiteX1" fmla="*/ 2110798 w 3364993"/>
              <a:gd name="connsiteY1" fmla="*/ 0 h 5829819"/>
              <a:gd name="connsiteX2" fmla="*/ 3359030 w 3364993"/>
              <a:gd name="connsiteY2" fmla="*/ 3486796 h 5829819"/>
              <a:gd name="connsiteX3" fmla="*/ 3364993 w 3364993"/>
              <a:gd name="connsiteY3" fmla="*/ 5829819 h 5829819"/>
              <a:gd name="connsiteX4" fmla="*/ 0 w 3364993"/>
              <a:gd name="connsiteY4" fmla="*/ 4192888 h 5829819"/>
              <a:gd name="connsiteX0" fmla="*/ 0 w 3359040"/>
              <a:gd name="connsiteY0" fmla="*/ 4192888 h 5719182"/>
              <a:gd name="connsiteX1" fmla="*/ 2110798 w 3359040"/>
              <a:gd name="connsiteY1" fmla="*/ 0 h 5719182"/>
              <a:gd name="connsiteX2" fmla="*/ 3359030 w 3359040"/>
              <a:gd name="connsiteY2" fmla="*/ 3486796 h 5719182"/>
              <a:gd name="connsiteX3" fmla="*/ 3083774 w 3359040"/>
              <a:gd name="connsiteY3" fmla="*/ 5719182 h 5719182"/>
              <a:gd name="connsiteX4" fmla="*/ 0 w 3359040"/>
              <a:gd name="connsiteY4" fmla="*/ 4192888 h 5719182"/>
              <a:gd name="connsiteX0" fmla="*/ 0 w 3359040"/>
              <a:gd name="connsiteY0" fmla="*/ 3160600 h 4686894"/>
              <a:gd name="connsiteX1" fmla="*/ 649496 w 3359040"/>
              <a:gd name="connsiteY1" fmla="*/ 0 h 4686894"/>
              <a:gd name="connsiteX2" fmla="*/ 3359030 w 3359040"/>
              <a:gd name="connsiteY2" fmla="*/ 2454508 h 4686894"/>
              <a:gd name="connsiteX3" fmla="*/ 3083774 w 3359040"/>
              <a:gd name="connsiteY3" fmla="*/ 4686894 h 4686894"/>
              <a:gd name="connsiteX4" fmla="*/ 0 w 3359040"/>
              <a:gd name="connsiteY4" fmla="*/ 3160600 h 4686894"/>
              <a:gd name="connsiteX0" fmla="*/ 0 w 3359045"/>
              <a:gd name="connsiteY0" fmla="*/ 3160600 h 4686894"/>
              <a:gd name="connsiteX1" fmla="*/ 649496 w 3359045"/>
              <a:gd name="connsiteY1" fmla="*/ 0 h 4686894"/>
              <a:gd name="connsiteX2" fmla="*/ 3359030 w 3359045"/>
              <a:gd name="connsiteY2" fmla="*/ 2454508 h 4686894"/>
              <a:gd name="connsiteX3" fmla="*/ 3083774 w 3359045"/>
              <a:gd name="connsiteY3" fmla="*/ 4686894 h 4686894"/>
              <a:gd name="connsiteX4" fmla="*/ 0 w 3359045"/>
              <a:gd name="connsiteY4" fmla="*/ 3160600 h 4686894"/>
              <a:gd name="connsiteX0" fmla="*/ 0 w 3359030"/>
              <a:gd name="connsiteY0" fmla="*/ 3160600 h 4686894"/>
              <a:gd name="connsiteX1" fmla="*/ 649496 w 3359030"/>
              <a:gd name="connsiteY1" fmla="*/ 0 h 4686894"/>
              <a:gd name="connsiteX2" fmla="*/ 3359030 w 3359030"/>
              <a:gd name="connsiteY2" fmla="*/ 2454508 h 4686894"/>
              <a:gd name="connsiteX3" fmla="*/ 3083774 w 3359030"/>
              <a:gd name="connsiteY3" fmla="*/ 4686894 h 4686894"/>
              <a:gd name="connsiteX4" fmla="*/ 0 w 3359030"/>
              <a:gd name="connsiteY4" fmla="*/ 3160600 h 4686894"/>
              <a:gd name="connsiteX0" fmla="*/ 0 w 3359030"/>
              <a:gd name="connsiteY0" fmla="*/ 3160600 h 4686894"/>
              <a:gd name="connsiteX1" fmla="*/ 649496 w 3359030"/>
              <a:gd name="connsiteY1" fmla="*/ 0 h 4686894"/>
              <a:gd name="connsiteX2" fmla="*/ 3359030 w 3359030"/>
              <a:gd name="connsiteY2" fmla="*/ 2454508 h 4686894"/>
              <a:gd name="connsiteX3" fmla="*/ 3083774 w 3359030"/>
              <a:gd name="connsiteY3" fmla="*/ 4686894 h 4686894"/>
              <a:gd name="connsiteX4" fmla="*/ 0 w 3359030"/>
              <a:gd name="connsiteY4" fmla="*/ 3160600 h 4686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9030" h="4686894">
                <a:moveTo>
                  <a:pt x="0" y="3160600"/>
                </a:moveTo>
                <a:lnTo>
                  <a:pt x="649496" y="0"/>
                </a:lnTo>
                <a:lnTo>
                  <a:pt x="3359030" y="2454508"/>
                </a:lnTo>
                <a:cubicBezTo>
                  <a:pt x="3188829" y="3892352"/>
                  <a:pt x="3364521" y="2424580"/>
                  <a:pt x="3083774" y="4686894"/>
                </a:cubicBezTo>
                <a:lnTo>
                  <a:pt x="0" y="3160600"/>
                </a:lnTo>
                <a:close/>
              </a:path>
            </a:pathLst>
          </a:custGeom>
          <a:gradFill flip="none" rotWithShape="1">
            <a:gsLst>
              <a:gs pos="7000">
                <a:srgbClr val="0099FF">
                  <a:alpha val="43000"/>
                </a:srgbClr>
              </a:gs>
              <a:gs pos="44000">
                <a:schemeClr val="tx1">
                  <a:alpha val="0"/>
                </a:schemeClr>
              </a:gs>
              <a:gs pos="83000">
                <a:srgbClr val="0099FF">
                  <a:alpha val="4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36" name="Picture 14" descr="PPECLOGO-eff2-1-2"/>
          <p:cNvPicPr>
            <a:picLocks noChangeAspect="1" noChangeArrowheads="1"/>
          </p:cNvPicPr>
          <p:nvPr userDrawn="1"/>
        </p:nvPicPr>
        <p:blipFill>
          <a:blip r:embed="rId12"/>
          <a:srcRect/>
          <a:stretch>
            <a:fillRect/>
          </a:stretch>
        </p:blipFill>
        <p:spPr bwMode="auto">
          <a:xfrm>
            <a:off x="1687513" y="1344613"/>
            <a:ext cx="1012825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15" descr="PPECLOGO-eff2-1-3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1322388" y="987425"/>
            <a:ext cx="1033462" cy="86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14" descr="PPECLOGO-eff2-1-2"/>
          <p:cNvPicPr>
            <a:picLocks noChangeAspect="1" noChangeArrowheads="1"/>
          </p:cNvPicPr>
          <p:nvPr userDrawn="1"/>
        </p:nvPicPr>
        <p:blipFill>
          <a:blip r:embed="rId12"/>
          <a:srcRect/>
          <a:stretch>
            <a:fillRect/>
          </a:stretch>
        </p:blipFill>
        <p:spPr bwMode="auto">
          <a:xfrm>
            <a:off x="6659563" y="1208088"/>
            <a:ext cx="1012825" cy="85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14" descr="PPECLOGO-eff2-1-2"/>
          <p:cNvPicPr>
            <a:picLocks noChangeAspect="1" noChangeArrowheads="1"/>
          </p:cNvPicPr>
          <p:nvPr userDrawn="1"/>
        </p:nvPicPr>
        <p:blipFill>
          <a:blip r:embed="rId12"/>
          <a:srcRect/>
          <a:stretch>
            <a:fillRect/>
          </a:stretch>
        </p:blipFill>
        <p:spPr bwMode="auto">
          <a:xfrm>
            <a:off x="4583113" y="946150"/>
            <a:ext cx="852487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14" descr="PPECLOGO-eff2-1-2"/>
          <p:cNvPicPr>
            <a:picLocks noChangeAspect="1" noChangeArrowheads="1"/>
          </p:cNvPicPr>
          <p:nvPr userDrawn="1"/>
        </p:nvPicPr>
        <p:blipFill>
          <a:blip r:embed="rId12"/>
          <a:srcRect/>
          <a:stretch>
            <a:fillRect/>
          </a:stretch>
        </p:blipFill>
        <p:spPr bwMode="auto">
          <a:xfrm>
            <a:off x="5629275" y="1274763"/>
            <a:ext cx="8509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15" descr="PPECLOGO-eff2-1-3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862013" y="1471613"/>
            <a:ext cx="736600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14" descr="PPECLOGO-eff2-1-2"/>
          <p:cNvPicPr>
            <a:picLocks noChangeAspect="1" noChangeArrowheads="1"/>
          </p:cNvPicPr>
          <p:nvPr userDrawn="1"/>
        </p:nvPicPr>
        <p:blipFill>
          <a:blip r:embed="rId12"/>
          <a:srcRect/>
          <a:stretch>
            <a:fillRect/>
          </a:stretch>
        </p:blipFill>
        <p:spPr bwMode="auto">
          <a:xfrm>
            <a:off x="6480175" y="1906588"/>
            <a:ext cx="852488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15" descr="PPECLOGO-eff2-1-3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1839913" y="912813"/>
            <a:ext cx="860425" cy="722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15" descr="PPECLOGO-eff2-1-3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2270125" y="749300"/>
            <a:ext cx="860425" cy="72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15" descr="PPECLOGO-eff2-1-3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3130550" y="482600"/>
            <a:ext cx="1033463" cy="86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15" descr="PPECLOGO-eff2-1-3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712788" y="2247900"/>
            <a:ext cx="1306512" cy="109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15" descr="PPECLOGO-eff2-1-3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5010150" y="2033588"/>
            <a:ext cx="1033463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15" descr="PPECLOGO-eff2-1-3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6307138" y="1604963"/>
            <a:ext cx="1217612" cy="102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15" descr="PPECLOGO-eff2-1-3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1258888" y="1778000"/>
            <a:ext cx="858837" cy="72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15" descr="PPECLOGO-eff2-1-3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2073275" y="2520950"/>
            <a:ext cx="1033463" cy="86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" name="Picture 15" descr="PPECLOGO-eff2-1-3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207963" y="2232025"/>
            <a:ext cx="858837" cy="72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15" descr="PPECLOGO-eff2-1-3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2246313" y="3344863"/>
            <a:ext cx="1246187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15" descr="PPECLOGO-eff2-1-3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2862263" y="2379663"/>
            <a:ext cx="860425" cy="722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rAng="0" ptsTypes="">
                                      <p:cBhvr>
                                        <p:cTn id="42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-0.31632 3.33333E-6 " pathEditMode="relative" rAng="0" ptsTypes="AA">
                                      <p:cBhvr>
                                        <p:cTn id="44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16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4 -1.85185E-6 L -0.46684 -1.85185E-6 " pathEditMode="relative" rAng="0" ptsTypes="AA">
                                      <p:cBhvr>
                                        <p:cTn id="46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94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19531 1.11111E-6 " pathEditMode="relative" rAng="0" ptsTypes="AA">
                                      <p:cBhvr>
                                        <p:cTn id="48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4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-0.43594 2.59259E-6 " pathEditMode="relative" rAng="0" ptsTypes="AA">
                                      <p:cBhvr>
                                        <p:cTn id="50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06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59259E-6 L -0.61719 2.59259E-6 " pathEditMode="relative" rAng="0" ptsTypes="AA">
                                      <p:cBhvr>
                                        <p:cTn id="52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868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85185E-6 L -0.33577 -1.85185E-6 " pathEditMode="relative" rAng="0" ptsTypes="AA">
                                      <p:cBhvr>
                                        <p:cTn id="54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88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6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8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0.43906 2.59259E-6 " pathEditMode="relative" rAng="0" ptsTypes="AA">
                                      <p:cBhvr>
                                        <p:cTn id="6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44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0.62813 2.96296E-6 " pathEditMode="relative" rAng="0" ptsTypes="AA">
                                      <p:cBhvr>
                                        <p:cTn id="62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06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0.42465 -2.96296E-6 " pathEditMode="relative" rAng="0" ptsTypes="AA">
                                      <p:cBhvr>
                                        <p:cTn id="64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33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53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53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53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61521E-8 9.80392E-7 L 0.03266 1.06961 " pathEditMode="relative" rAng="0" ptsTypes="AA">
                                      <p:cBhvr>
                                        <p:cTn id="142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6" y="53480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42" presetClass="path" presetSubtype="0" repeatCount="indefinite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4.44444E-6 -1.11111E-6 L 0.03941 1.09639 " pathEditMode="relative" rAng="0" ptsTypes="AA">
                                      <p:cBhvr>
                                        <p:cTn id="144" dur="6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2" y="54806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42" presetClass="path" presetSubtype="0" repeatCount="indefinite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8159 -0.17445 L -0.02482 1.21944 " pathEditMode="relative" rAng="0" ptsTypes="AA">
                                      <p:cBhvr>
                                        <p:cTn id="146" dur="4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0" y="69694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42" presetClass="path" presetSubtype="0" repeatCount="indefinite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0.06858 -0.49194 L 0.15521 1.08306 " pathEditMode="relative" rAng="0" ptsTypes="AA">
                                      <p:cBhvr>
                                        <p:cTn id="148" dur="6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78750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42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96 -0.26333 L 0.15104 1.11 " pathEditMode="relative" rAng="0" ptsTypes="AA">
                                      <p:cBhvr>
                                        <p:cTn id="150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3" y="68667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42" presetClass="pat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111 -0.17108 L 0.0707 1.12451 " pathEditMode="relative" rAng="0" ptsTypes="AA">
                                      <p:cBhvr>
                                        <p:cTn id="152" dur="58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3" y="64779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4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5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6" dur="4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7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9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1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2" dur="2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3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4" dur="3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5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42" presetClass="path" presetSubtype="0" repeatCount="indefinite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-4.99449E-6 9.80392E-7 L 0.0725 1.09191 " pathEditMode="relative" rAng="0" ptsTypes="AA">
                                      <p:cBhvr>
                                        <p:cTn id="184" dur="6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25" y="54583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431 0.00444 L 0.05122 1.16361 " pathEditMode="relative" rAng="0" ptsTypes="AA">
                                      <p:cBhvr>
                                        <p:cTn id="186" dur="6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3" y="57944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42" presetClass="path" presetSubtype="0" repeatCount="indefinite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0.14983 -0.17445 L -0.1283 1.21944 " pathEditMode="relative" rAng="0" ptsTypes="AA">
                                      <p:cBhvr>
                                        <p:cTn id="188" dur="6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6" y="69694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42" presetClass="path" presetSubtype="0" repeatCount="indefinite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0.06753 -0.49194 L 0.05555 1.15834 " pathEditMode="relative" rAng="0" ptsTypes="AA">
                                      <p:cBhvr>
                                        <p:cTn id="190" dur="4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" y="82500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42" presetClass="path" presetSubtype="0" repeatCount="indefinite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0.16962 -0.32639 L 0.23524 1.12278 " pathEditMode="relative" rAng="0" ptsTypes="AA">
                                      <p:cBhvr>
                                        <p:cTn id="192" dur="8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72444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42" presetClass="path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5 -0.14333 L 0.08316 1.145 " pathEditMode="relative" rAng="0" ptsTypes="AA">
                                      <p:cBhvr>
                                        <p:cTn id="194" dur="6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49" y="64417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6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7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8" dur="4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9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0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1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3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4" dur="2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5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6" dur="3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7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1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1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1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1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9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9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9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0" dur="9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9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9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9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6" dur="9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9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0" dur="9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9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9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9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9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9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9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1" dur="9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9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9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9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9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9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9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9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9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9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9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9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9" dur="9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1" dur="9500" fill="hold"/>
                                        <p:tgtEl>
                                          <p:spTgt spid="33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27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3" dur="9500" fill="hold"/>
                                        <p:tgtEl>
                                          <p:spTgt spid="34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27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5" dur="9500" fill="hold"/>
                                        <p:tgtEl>
                                          <p:spTgt spid="35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27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7" dur="9500" fill="hold"/>
                                        <p:tgtEl>
                                          <p:spTgt spid="3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278" presetID="10" presetClass="exit" presetSubtype="0" fill="hold" grpId="3" nodeType="withEffect">
                                  <p:stCondLst>
                                    <p:cond delay="9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0" presetClass="exit" presetSubtype="0" fill="hold" grpId="3" nodeType="withEffect">
                                  <p:stCondLst>
                                    <p:cond delay="9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0" presetClass="exit" presetSubtype="0" fill="hold" grpId="3" nodeType="withEffect">
                                  <p:stCondLst>
                                    <p:cond delay="9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0" presetClass="exit" presetSubtype="0" fill="hold" grpId="3" nodeType="withEffect">
                                  <p:stCondLst>
                                    <p:cond delay="9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53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7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53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0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53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8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6" presetID="53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53" presetClass="exit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5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53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0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6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7" presetID="53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8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9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53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6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2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3" presetID="53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4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0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1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2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53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0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6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8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4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5" presetID="53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2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4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5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0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1" presetID="53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2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8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9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0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2" grpId="3" animBg="1"/>
      <p:bldP spid="33" grpId="0" animBg="1"/>
      <p:bldP spid="33" grpId="1" animBg="1"/>
      <p:bldP spid="33" grpId="2" animBg="1"/>
      <p:bldP spid="33" grpId="3" animBg="1"/>
      <p:bldP spid="34" grpId="0" animBg="1"/>
      <p:bldP spid="34" grpId="1" animBg="1"/>
      <p:bldP spid="34" grpId="2" animBg="1"/>
      <p:bldP spid="34" grpId="3" animBg="1"/>
      <p:bldP spid="35" grpId="0" animBg="1"/>
      <p:bldP spid="35" grpId="1" animBg="1"/>
      <p:bldP spid="35" grpId="2" animBg="1"/>
      <p:bldP spid="35" grpId="3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588" y="4763"/>
            <a:ext cx="9140825" cy="513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PPECLOGO-eff-0-1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2667000" y="1282700"/>
            <a:ext cx="835025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PPECLOGO-eff-0-2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6130925" y="1265238"/>
            <a:ext cx="773113" cy="722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PPECLOGO-eff-0-3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220663" y="120650"/>
            <a:ext cx="2373312" cy="188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PPECLOGO-eff-0-1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2919413" y="1905000"/>
            <a:ext cx="41275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PPECLOGO-eff-0-1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auto">
          <a:xfrm>
            <a:off x="5210175" y="1374775"/>
            <a:ext cx="31591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PPECLOGO-eff-0-1"/>
          <p:cNvPicPr>
            <a:picLocks noChangeAspect="1" noChangeArrowheads="1"/>
          </p:cNvPicPr>
          <p:nvPr userDrawn="1"/>
        </p:nvPicPr>
        <p:blipFill>
          <a:blip r:embed="rId8"/>
          <a:srcRect/>
          <a:stretch>
            <a:fillRect/>
          </a:stretch>
        </p:blipFill>
        <p:spPr bwMode="auto">
          <a:xfrm>
            <a:off x="3841750" y="1985963"/>
            <a:ext cx="15557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PPECLOGO-eff-0-2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3544888" y="1030288"/>
            <a:ext cx="773112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PPECLOGO-eff-5-4"/>
          <p:cNvPicPr>
            <a:picLocks noChangeAspect="1" noChangeArrowheads="1"/>
          </p:cNvPicPr>
          <p:nvPr userDrawn="1"/>
        </p:nvPicPr>
        <p:blipFill>
          <a:blip r:embed="rId9"/>
          <a:srcRect/>
          <a:stretch>
            <a:fillRect/>
          </a:stretch>
        </p:blipFill>
        <p:spPr bwMode="auto">
          <a:xfrm>
            <a:off x="2355850" y="1209675"/>
            <a:ext cx="1449388" cy="1293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PPECLOGO-eff-5-2"/>
          <p:cNvPicPr>
            <a:picLocks noChangeAspect="1" noChangeArrowheads="1"/>
          </p:cNvPicPr>
          <p:nvPr userDrawn="1"/>
        </p:nvPicPr>
        <p:blipFill>
          <a:blip r:embed="rId10"/>
          <a:srcRect/>
          <a:stretch>
            <a:fillRect/>
          </a:stretch>
        </p:blipFill>
        <p:spPr bwMode="auto">
          <a:xfrm>
            <a:off x="3649663" y="1030288"/>
            <a:ext cx="2268537" cy="2205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PPECLOGO-eff-5-4"/>
          <p:cNvPicPr>
            <a:picLocks noChangeAspect="1" noChangeArrowheads="1"/>
          </p:cNvPicPr>
          <p:nvPr userDrawn="1"/>
        </p:nvPicPr>
        <p:blipFill>
          <a:blip r:embed="rId9"/>
          <a:srcRect/>
          <a:stretch>
            <a:fillRect/>
          </a:stretch>
        </p:blipFill>
        <p:spPr bwMode="auto">
          <a:xfrm>
            <a:off x="6664325" y="650875"/>
            <a:ext cx="1401763" cy="131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 descr="PPECLOGO-eff-0-1"/>
          <p:cNvPicPr>
            <a:picLocks noChangeAspect="1" noChangeArrowheads="1"/>
          </p:cNvPicPr>
          <p:nvPr userDrawn="1"/>
        </p:nvPicPr>
        <p:blipFill>
          <a:blip r:embed="rId11"/>
          <a:srcRect/>
          <a:stretch>
            <a:fillRect/>
          </a:stretch>
        </p:blipFill>
        <p:spPr bwMode="auto">
          <a:xfrm>
            <a:off x="5656263" y="1812925"/>
            <a:ext cx="411162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 descr="PPECLOGO-eff-0-1"/>
          <p:cNvPicPr>
            <a:picLocks noChangeAspect="1" noChangeArrowheads="1"/>
          </p:cNvPicPr>
          <p:nvPr userDrawn="1"/>
        </p:nvPicPr>
        <p:blipFill>
          <a:blip r:embed="rId11"/>
          <a:srcRect/>
          <a:stretch>
            <a:fillRect/>
          </a:stretch>
        </p:blipFill>
        <p:spPr bwMode="auto">
          <a:xfrm>
            <a:off x="8264525" y="1019175"/>
            <a:ext cx="411163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PPECLOGO-eff2-1-2"/>
          <p:cNvPicPr>
            <a:picLocks noChangeAspect="1" noChangeArrowheads="1"/>
          </p:cNvPicPr>
          <p:nvPr userDrawn="1"/>
        </p:nvPicPr>
        <p:blipFill>
          <a:blip r:embed="rId12"/>
          <a:srcRect/>
          <a:stretch>
            <a:fillRect/>
          </a:stretch>
        </p:blipFill>
        <p:spPr bwMode="auto">
          <a:xfrm>
            <a:off x="1019175" y="1123950"/>
            <a:ext cx="1336675" cy="1131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 descr="PPECLOGO-eff2-1-3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2070100" y="1420813"/>
            <a:ext cx="344488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 descr="PPECLOGO-eff2-1-4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6110288" y="1543050"/>
            <a:ext cx="554037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PPECLOGO-eff2-1-3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6677025" y="1377950"/>
            <a:ext cx="284163" cy="239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PPECLOGO-eff2-1-3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7075488" y="1725613"/>
            <a:ext cx="222250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椭圆 20"/>
          <p:cNvSpPr/>
          <p:nvPr userDrawn="1"/>
        </p:nvSpPr>
        <p:spPr>
          <a:xfrm rot="2270211">
            <a:off x="4456113" y="-1181100"/>
            <a:ext cx="196850" cy="201612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" name="椭圆 21"/>
          <p:cNvSpPr/>
          <p:nvPr userDrawn="1"/>
        </p:nvSpPr>
        <p:spPr>
          <a:xfrm rot="4680544">
            <a:off x="4754562" y="-1800225"/>
            <a:ext cx="187325" cy="190500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椭圆 22"/>
          <p:cNvSpPr/>
          <p:nvPr userDrawn="1"/>
        </p:nvSpPr>
        <p:spPr>
          <a:xfrm rot="2084213" flipH="1">
            <a:off x="4041775" y="-1816100"/>
            <a:ext cx="106363" cy="107950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椭圆 23"/>
          <p:cNvSpPr/>
          <p:nvPr userDrawn="1"/>
        </p:nvSpPr>
        <p:spPr>
          <a:xfrm rot="3120000">
            <a:off x="4816476" y="-1671638"/>
            <a:ext cx="131762" cy="134937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椭圆 24"/>
          <p:cNvSpPr/>
          <p:nvPr userDrawn="1"/>
        </p:nvSpPr>
        <p:spPr>
          <a:xfrm rot="3006897">
            <a:off x="5184775" y="-1204912"/>
            <a:ext cx="185737" cy="188912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椭圆 25"/>
          <p:cNvSpPr/>
          <p:nvPr userDrawn="1"/>
        </p:nvSpPr>
        <p:spPr>
          <a:xfrm rot="1199333">
            <a:off x="4171950" y="-1455738"/>
            <a:ext cx="179388" cy="182563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" name="椭圆 26"/>
          <p:cNvSpPr/>
          <p:nvPr userDrawn="1"/>
        </p:nvSpPr>
        <p:spPr>
          <a:xfrm rot="2270211">
            <a:off x="4432300" y="-1181100"/>
            <a:ext cx="196850" cy="201612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7" name="椭圆 27"/>
          <p:cNvSpPr/>
          <p:nvPr userDrawn="1"/>
        </p:nvSpPr>
        <p:spPr>
          <a:xfrm rot="4680544">
            <a:off x="4730750" y="-1800225"/>
            <a:ext cx="187325" cy="190500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8" name="椭圆 28"/>
          <p:cNvSpPr/>
          <p:nvPr userDrawn="1"/>
        </p:nvSpPr>
        <p:spPr>
          <a:xfrm rot="2084213" flipH="1">
            <a:off x="4017963" y="-1816100"/>
            <a:ext cx="106362" cy="107950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椭圆 29"/>
          <p:cNvSpPr/>
          <p:nvPr userDrawn="1"/>
        </p:nvSpPr>
        <p:spPr>
          <a:xfrm rot="3120000">
            <a:off x="4791076" y="-1671638"/>
            <a:ext cx="131762" cy="134937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椭圆 30"/>
          <p:cNvSpPr/>
          <p:nvPr userDrawn="1"/>
        </p:nvSpPr>
        <p:spPr>
          <a:xfrm rot="3006897">
            <a:off x="5160963" y="-1204913"/>
            <a:ext cx="185737" cy="188913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1" name="椭圆 31"/>
          <p:cNvSpPr/>
          <p:nvPr userDrawn="1"/>
        </p:nvSpPr>
        <p:spPr>
          <a:xfrm rot="1199333">
            <a:off x="4148138" y="-1455738"/>
            <a:ext cx="177800" cy="182563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2" name="Picture 14" descr="PPECLOGO-eff2-1-2"/>
          <p:cNvPicPr>
            <a:picLocks noChangeAspect="1" noChangeArrowheads="1"/>
          </p:cNvPicPr>
          <p:nvPr userDrawn="1"/>
        </p:nvPicPr>
        <p:blipFill>
          <a:blip r:embed="rId12"/>
          <a:srcRect/>
          <a:stretch>
            <a:fillRect/>
          </a:stretch>
        </p:blipFill>
        <p:spPr bwMode="auto">
          <a:xfrm>
            <a:off x="1687513" y="1344613"/>
            <a:ext cx="1012825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15" descr="PPECLOGO-eff2-1-3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1322388" y="987425"/>
            <a:ext cx="1033462" cy="86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14" descr="PPECLOGO-eff2-1-2"/>
          <p:cNvPicPr>
            <a:picLocks noChangeAspect="1" noChangeArrowheads="1"/>
          </p:cNvPicPr>
          <p:nvPr userDrawn="1"/>
        </p:nvPicPr>
        <p:blipFill>
          <a:blip r:embed="rId12"/>
          <a:srcRect/>
          <a:stretch>
            <a:fillRect/>
          </a:stretch>
        </p:blipFill>
        <p:spPr bwMode="auto">
          <a:xfrm>
            <a:off x="6659563" y="1208088"/>
            <a:ext cx="1012825" cy="85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14" descr="PPECLOGO-eff2-1-2"/>
          <p:cNvPicPr>
            <a:picLocks noChangeAspect="1" noChangeArrowheads="1"/>
          </p:cNvPicPr>
          <p:nvPr userDrawn="1"/>
        </p:nvPicPr>
        <p:blipFill>
          <a:blip r:embed="rId12"/>
          <a:srcRect/>
          <a:stretch>
            <a:fillRect/>
          </a:stretch>
        </p:blipFill>
        <p:spPr bwMode="auto">
          <a:xfrm>
            <a:off x="4583113" y="946150"/>
            <a:ext cx="852487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14" descr="PPECLOGO-eff2-1-2"/>
          <p:cNvPicPr>
            <a:picLocks noChangeAspect="1" noChangeArrowheads="1"/>
          </p:cNvPicPr>
          <p:nvPr userDrawn="1"/>
        </p:nvPicPr>
        <p:blipFill>
          <a:blip r:embed="rId12"/>
          <a:srcRect/>
          <a:stretch>
            <a:fillRect/>
          </a:stretch>
        </p:blipFill>
        <p:spPr bwMode="auto">
          <a:xfrm>
            <a:off x="5629275" y="1274763"/>
            <a:ext cx="8509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15" descr="PPECLOGO-eff2-1-3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862013" y="1471613"/>
            <a:ext cx="736600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14" descr="PPECLOGO-eff2-1-2"/>
          <p:cNvPicPr>
            <a:picLocks noChangeAspect="1" noChangeArrowheads="1"/>
          </p:cNvPicPr>
          <p:nvPr userDrawn="1"/>
        </p:nvPicPr>
        <p:blipFill>
          <a:blip r:embed="rId12"/>
          <a:srcRect/>
          <a:stretch>
            <a:fillRect/>
          </a:stretch>
        </p:blipFill>
        <p:spPr bwMode="auto">
          <a:xfrm>
            <a:off x="6480175" y="1906588"/>
            <a:ext cx="852488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15" descr="PPECLOGO-eff2-1-3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1839913" y="912813"/>
            <a:ext cx="860425" cy="722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15" descr="PPECLOGO-eff2-1-3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2270125" y="749300"/>
            <a:ext cx="860425" cy="72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15" descr="PPECLOGO-eff2-1-3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3130550" y="482600"/>
            <a:ext cx="1033463" cy="86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15" descr="PPECLOGO-eff2-1-3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712788" y="2247900"/>
            <a:ext cx="1306512" cy="109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15" descr="PPECLOGO-eff2-1-3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5010150" y="2033588"/>
            <a:ext cx="1033463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15" descr="PPECLOGO-eff2-1-3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6307138" y="1604963"/>
            <a:ext cx="1217612" cy="102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15" descr="PPECLOGO-eff2-1-3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1258888" y="1778000"/>
            <a:ext cx="858837" cy="72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15" descr="PPECLOGO-eff2-1-3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2073275" y="2520950"/>
            <a:ext cx="1033463" cy="86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15" descr="PPECLOGO-eff2-1-3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207963" y="2232025"/>
            <a:ext cx="858837" cy="72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15" descr="PPECLOGO-eff2-1-3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2246313" y="3344863"/>
            <a:ext cx="1246187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15" descr="PPECLOGO-eff2-1-3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2862263" y="2379663"/>
            <a:ext cx="860425" cy="722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rAng="0" ptsTypes="">
                                      <p:cBhvr>
                                        <p:cTn id="42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-0.31632 3.33333E-6 " pathEditMode="relative" rAng="0" ptsTypes="AA">
                                      <p:cBhvr>
                                        <p:cTn id="44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16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4 -1.85185E-6 L -0.46684 -1.85185E-6 " pathEditMode="relative" rAng="0" ptsTypes="AA">
                                      <p:cBhvr>
                                        <p:cTn id="46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94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19531 1.11111E-6 " pathEditMode="relative" rAng="0" ptsTypes="AA">
                                      <p:cBhvr>
                                        <p:cTn id="48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4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-0.43594 2.59259E-6 " pathEditMode="relative" rAng="0" ptsTypes="AA">
                                      <p:cBhvr>
                                        <p:cTn id="50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06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59259E-6 L -0.61719 2.59259E-6 " pathEditMode="relative" rAng="0" ptsTypes="AA">
                                      <p:cBhvr>
                                        <p:cTn id="52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868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85185E-6 L -0.33577 -1.85185E-6 " pathEditMode="relative" rAng="0" ptsTypes="AA">
                                      <p:cBhvr>
                                        <p:cTn id="54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88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6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8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0.43906 2.59259E-6 " pathEditMode="relative" rAng="0" ptsTypes="AA">
                                      <p:cBhvr>
                                        <p:cTn id="6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44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0.62813 2.96296E-6 " pathEditMode="relative" rAng="0" ptsTypes="AA">
                                      <p:cBhvr>
                                        <p:cTn id="62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06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0.42465 -2.96296E-6 " pathEditMode="relative" rAng="0" ptsTypes="AA">
                                      <p:cBhvr>
                                        <p:cTn id="64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33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53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53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53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61521E-8 9.80392E-7 L 0.03266 1.06961 " pathEditMode="relative" rAng="0" ptsTypes="AA">
                                      <p:cBhvr>
                                        <p:cTn id="142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6" y="53480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42" presetClass="path" presetSubtype="0" repeatCount="indefinite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4.44444E-6 -1.11111E-6 L 0.03941 1.09639 " pathEditMode="relative" rAng="0" ptsTypes="AA">
                                      <p:cBhvr>
                                        <p:cTn id="144" dur="6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2" y="54806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42" presetClass="path" presetSubtype="0" repeatCount="indefinite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8159 -0.17445 L -0.02482 1.21944 " pathEditMode="relative" rAng="0" ptsTypes="AA">
                                      <p:cBhvr>
                                        <p:cTn id="146" dur="4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0" y="69694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42" presetClass="path" presetSubtype="0" repeatCount="indefinite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0.06858 -0.49194 L 0.15521 1.08306 " pathEditMode="relative" rAng="0" ptsTypes="AA">
                                      <p:cBhvr>
                                        <p:cTn id="148" dur="6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78750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42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96 -0.26333 L 0.15104 1.11 " pathEditMode="relative" rAng="0" ptsTypes="AA">
                                      <p:cBhvr>
                                        <p:cTn id="150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3" y="68667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42" presetClass="pat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111 -0.17108 L 0.0707 1.12451 " pathEditMode="relative" rAng="0" ptsTypes="AA">
                                      <p:cBhvr>
                                        <p:cTn id="152" dur="58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3" y="64779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4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5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6" dur="4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7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9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1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2" dur="2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3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4" dur="3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5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42" presetClass="path" presetSubtype="0" repeatCount="indefinite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-4.99449E-6 9.80392E-7 L 0.0725 1.09191 " pathEditMode="relative" rAng="0" ptsTypes="AA">
                                      <p:cBhvr>
                                        <p:cTn id="184" dur="6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25" y="54583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431 0.00444 L 0.05122 1.16361 " pathEditMode="relative" rAng="0" ptsTypes="AA">
                                      <p:cBhvr>
                                        <p:cTn id="186" dur="6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3" y="57944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42" presetClass="path" presetSubtype="0" repeatCount="indefinite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0.14983 -0.17445 L -0.1283 1.21944 " pathEditMode="relative" rAng="0" ptsTypes="AA">
                                      <p:cBhvr>
                                        <p:cTn id="188" dur="6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6" y="69694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42" presetClass="path" presetSubtype="0" repeatCount="indefinite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0.06753 -0.49194 L 0.05555 1.15834 " pathEditMode="relative" rAng="0" ptsTypes="AA">
                                      <p:cBhvr>
                                        <p:cTn id="190" dur="4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" y="82500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42" presetClass="path" presetSubtype="0" repeatCount="indefinite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0.16962 -0.32639 L 0.23524 1.12278 " pathEditMode="relative" rAng="0" ptsTypes="AA">
                                      <p:cBhvr>
                                        <p:cTn id="192" dur="8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72444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42" presetClass="path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5 -0.14333 L 0.08316 1.145 " pathEditMode="relative" rAng="0" ptsTypes="AA">
                                      <p:cBhvr>
                                        <p:cTn id="194" dur="6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49" y="64417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6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7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8" dur="4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9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0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1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3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4" dur="2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5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6" dur="3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7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1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1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1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1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53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2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53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53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3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1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53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2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53" presetClass="exit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0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53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5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53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3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53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1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53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9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53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5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53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1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53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transition spd="slow" advTm="0">
    <p:pull/>
  </p:transition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微软雅黑" pitchFamily="34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微软雅黑" pitchFamily="34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微软雅黑" pitchFamily="34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微软雅黑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微软雅黑" pitchFamily="34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微软雅黑" pitchFamily="34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微软雅黑" pitchFamily="34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微软雅黑" pitchFamily="34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" Type="http://schemas.openxmlformats.org/officeDocument/2006/relationships/video" Target="NULL" TargetMode="Externa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6.png"/><Relationship Id="rId12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video" Target="NULL" TargetMode="Externa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6" Type="http://schemas.openxmlformats.org/officeDocument/2006/relationships/image" Target="../media/image2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图片 27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000" y="720725"/>
            <a:ext cx="3898900" cy="398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" name="图片 27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7000" y="720693"/>
            <a:ext cx="3899228" cy="3981545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grpSp>
        <p:nvGrpSpPr>
          <p:cNvPr id="277" name="Group 550"/>
          <p:cNvGrpSpPr>
            <a:grpSpLocks/>
          </p:cNvGrpSpPr>
          <p:nvPr/>
        </p:nvGrpSpPr>
        <p:grpSpPr bwMode="auto">
          <a:xfrm>
            <a:off x="3914775" y="827088"/>
            <a:ext cx="1403350" cy="1401762"/>
            <a:chOff x="295" y="3475"/>
            <a:chExt cx="1407" cy="1407"/>
          </a:xfrm>
        </p:grpSpPr>
        <p:sp>
          <p:nvSpPr>
            <p:cNvPr id="278" name="Oval 551"/>
            <p:cNvSpPr>
              <a:spLocks noChangeArrowheads="1"/>
            </p:cNvSpPr>
            <p:nvPr/>
          </p:nvSpPr>
          <p:spPr bwMode="auto">
            <a:xfrm>
              <a:off x="295" y="3475"/>
              <a:ext cx="1407" cy="1407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gamma/>
                    <a:shade val="81961"/>
                    <a:invGamma/>
                    <a:alpha val="12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grpSp>
          <p:nvGrpSpPr>
            <p:cNvPr id="5340" name="Group 552"/>
            <p:cNvGrpSpPr>
              <a:grpSpLocks/>
            </p:cNvGrpSpPr>
            <p:nvPr/>
          </p:nvGrpSpPr>
          <p:grpSpPr bwMode="auto">
            <a:xfrm>
              <a:off x="475" y="3657"/>
              <a:ext cx="1056" cy="1055"/>
              <a:chOff x="-6059" y="-2209"/>
              <a:chExt cx="2219" cy="2219"/>
            </a:xfrm>
          </p:grpSpPr>
          <p:sp>
            <p:nvSpPr>
              <p:cNvPr id="5341" name="Oval 553"/>
              <p:cNvSpPr>
                <a:spLocks noChangeArrowheads="1"/>
              </p:cNvSpPr>
              <p:nvPr/>
            </p:nvSpPr>
            <p:spPr bwMode="auto">
              <a:xfrm>
                <a:off x="-6056" y="-2132"/>
                <a:ext cx="2132" cy="2132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微软雅黑" pitchFamily="34" charset="-122"/>
                </a:endParaRPr>
              </a:p>
            </p:txBody>
          </p:sp>
          <p:grpSp>
            <p:nvGrpSpPr>
              <p:cNvPr id="5342" name="Group 554"/>
              <p:cNvGrpSpPr>
                <a:grpSpLocks/>
              </p:cNvGrpSpPr>
              <p:nvPr/>
            </p:nvGrpSpPr>
            <p:grpSpPr bwMode="auto">
              <a:xfrm>
                <a:off x="-6059" y="-2209"/>
                <a:ext cx="2219" cy="2219"/>
                <a:chOff x="-4063" y="-880"/>
                <a:chExt cx="2219" cy="2219"/>
              </a:xfrm>
            </p:grpSpPr>
            <p:grpSp>
              <p:nvGrpSpPr>
                <p:cNvPr id="5343" name="Group 555"/>
                <p:cNvGrpSpPr>
                  <a:grpSpLocks/>
                </p:cNvGrpSpPr>
                <p:nvPr/>
              </p:nvGrpSpPr>
              <p:grpSpPr bwMode="auto">
                <a:xfrm>
                  <a:off x="-4063" y="-880"/>
                  <a:ext cx="2219" cy="2219"/>
                  <a:chOff x="-3927" y="-789"/>
                  <a:chExt cx="2219" cy="2219"/>
                </a:xfrm>
              </p:grpSpPr>
              <p:grpSp>
                <p:nvGrpSpPr>
                  <p:cNvPr id="5359" name="Group 556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-3927" y="-788"/>
                    <a:ext cx="2219" cy="2202"/>
                    <a:chOff x="168" y="696"/>
                    <a:chExt cx="1429" cy="1429"/>
                  </a:xfrm>
                </p:grpSpPr>
                <p:grpSp>
                  <p:nvGrpSpPr>
                    <p:cNvPr id="5367" name="Group 557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854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371" name="AutoShape 558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5372" name="AutoShape 559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</p:grpSp>
                <p:grpSp>
                  <p:nvGrpSpPr>
                    <p:cNvPr id="5368" name="Group 560"/>
                    <p:cNvGrpSpPr>
                      <a:grpSpLocks noChangeAspect="1"/>
                    </p:cNvGrpSpPr>
                    <p:nvPr/>
                  </p:nvGrpSpPr>
                  <p:grpSpPr bwMode="auto">
                    <a:xfrm rot="5400000">
                      <a:off x="855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369" name="AutoShape 561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5370" name="AutoShape 562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</p:grpSp>
              </p:grpSp>
              <p:grpSp>
                <p:nvGrpSpPr>
                  <p:cNvPr id="5360" name="Group 563"/>
                  <p:cNvGrpSpPr>
                    <a:grpSpLocks noChangeAspect="1"/>
                  </p:cNvGrpSpPr>
                  <p:nvPr/>
                </p:nvGrpSpPr>
                <p:grpSpPr bwMode="auto">
                  <a:xfrm rot="2700000">
                    <a:off x="-3928" y="-780"/>
                    <a:ext cx="2219" cy="2202"/>
                    <a:chOff x="168" y="696"/>
                    <a:chExt cx="1429" cy="1429"/>
                  </a:xfrm>
                </p:grpSpPr>
                <p:grpSp>
                  <p:nvGrpSpPr>
                    <p:cNvPr id="5361" name="Group 564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854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365" name="AutoShape 565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5366" name="AutoShape 566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</p:grpSp>
                <p:grpSp>
                  <p:nvGrpSpPr>
                    <p:cNvPr id="5362" name="Group 567"/>
                    <p:cNvGrpSpPr>
                      <a:grpSpLocks noChangeAspect="1"/>
                    </p:cNvGrpSpPr>
                    <p:nvPr/>
                  </p:nvGrpSpPr>
                  <p:grpSpPr bwMode="auto">
                    <a:xfrm rot="5400000">
                      <a:off x="855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363" name="AutoShape 568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5364" name="AutoShape 569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5344" name="Group 570"/>
                <p:cNvGrpSpPr>
                  <a:grpSpLocks/>
                </p:cNvGrpSpPr>
                <p:nvPr/>
              </p:nvGrpSpPr>
              <p:grpSpPr bwMode="auto">
                <a:xfrm rot="1320000">
                  <a:off x="-3747" y="-523"/>
                  <a:ext cx="1555" cy="1554"/>
                  <a:chOff x="-3927" y="-789"/>
                  <a:chExt cx="2219" cy="2219"/>
                </a:xfrm>
              </p:grpSpPr>
              <p:grpSp>
                <p:nvGrpSpPr>
                  <p:cNvPr id="5345" name="Group 571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-3927" y="-788"/>
                    <a:ext cx="2219" cy="2202"/>
                    <a:chOff x="168" y="696"/>
                    <a:chExt cx="1429" cy="1429"/>
                  </a:xfrm>
                </p:grpSpPr>
                <p:grpSp>
                  <p:nvGrpSpPr>
                    <p:cNvPr id="5353" name="Group 57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854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357" name="AutoShape 57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5358" name="AutoShape 57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</p:grpSp>
                <p:grpSp>
                  <p:nvGrpSpPr>
                    <p:cNvPr id="5354" name="Group 575"/>
                    <p:cNvGrpSpPr>
                      <a:grpSpLocks noChangeAspect="1"/>
                    </p:cNvGrpSpPr>
                    <p:nvPr/>
                  </p:nvGrpSpPr>
                  <p:grpSpPr bwMode="auto">
                    <a:xfrm rot="5400000">
                      <a:off x="855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355" name="AutoShape 576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5356" name="AutoShape 577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</p:grpSp>
              </p:grpSp>
              <p:grpSp>
                <p:nvGrpSpPr>
                  <p:cNvPr id="5346" name="Group 578"/>
                  <p:cNvGrpSpPr>
                    <a:grpSpLocks noChangeAspect="1"/>
                  </p:cNvGrpSpPr>
                  <p:nvPr/>
                </p:nvGrpSpPr>
                <p:grpSpPr bwMode="auto">
                  <a:xfrm rot="2700000">
                    <a:off x="-3928" y="-780"/>
                    <a:ext cx="2219" cy="2202"/>
                    <a:chOff x="168" y="696"/>
                    <a:chExt cx="1429" cy="1429"/>
                  </a:xfrm>
                </p:grpSpPr>
                <p:grpSp>
                  <p:nvGrpSpPr>
                    <p:cNvPr id="5347" name="Group 579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854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351" name="AutoShape 580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5352" name="AutoShape 581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</p:grpSp>
                <p:grpSp>
                  <p:nvGrpSpPr>
                    <p:cNvPr id="5348" name="Group 582"/>
                    <p:cNvGrpSpPr>
                      <a:grpSpLocks noChangeAspect="1"/>
                    </p:cNvGrpSpPr>
                    <p:nvPr/>
                  </p:nvGrpSpPr>
                  <p:grpSpPr bwMode="auto">
                    <a:xfrm rot="5400000">
                      <a:off x="855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349" name="AutoShape 58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5350" name="AutoShape 58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</p:grpSp>
              </p:grpSp>
            </p:grpSp>
          </p:grpSp>
        </p:grpSp>
      </p:grpSp>
      <p:sp>
        <p:nvSpPr>
          <p:cNvPr id="312" name="TextBox 311"/>
          <p:cNvSpPr txBox="1"/>
          <p:nvPr/>
        </p:nvSpPr>
        <p:spPr>
          <a:xfrm>
            <a:off x="1786860" y="2736709"/>
            <a:ext cx="573746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chemeClr val="accent1"/>
                    </a:gs>
                    <a:gs pos="27000">
                      <a:schemeClr val="accent2"/>
                    </a:gs>
                    <a:gs pos="87000">
                      <a:srgbClr val="FFFF00">
                        <a:lumMod val="46000"/>
                        <a:lumOff val="54000"/>
                      </a:srgbClr>
                    </a:gs>
                    <a:gs pos="67000">
                      <a:schemeClr val="accent1"/>
                    </a:gs>
                    <a:gs pos="100000">
                      <a:schemeClr val="accent1"/>
                    </a:gs>
                  </a:gsLst>
                  <a:lin ang="18900000" scaled="1"/>
                  <a:tileRect/>
                </a:gradFill>
                <a:effectLst>
                  <a:outerShdw blurRad="101600" dist="38100" dir="5400000" algn="t" rotWithShape="0">
                    <a:prstClr val="black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生命人寿河南分公司</a:t>
            </a:r>
            <a:r>
              <a:rPr lang="en-US" altLang="zh-CN" sz="2800" b="1" dirty="0" smtClean="0">
                <a:gradFill flip="none" rotWithShape="1">
                  <a:gsLst>
                    <a:gs pos="0">
                      <a:schemeClr val="accent1"/>
                    </a:gs>
                    <a:gs pos="27000">
                      <a:schemeClr val="accent2"/>
                    </a:gs>
                    <a:gs pos="87000">
                      <a:srgbClr val="FFFF00">
                        <a:lumMod val="46000"/>
                        <a:lumOff val="54000"/>
                      </a:srgbClr>
                    </a:gs>
                    <a:gs pos="67000">
                      <a:schemeClr val="accent1"/>
                    </a:gs>
                    <a:gs pos="100000">
                      <a:schemeClr val="accent1"/>
                    </a:gs>
                  </a:gsLst>
                  <a:lin ang="18900000" scaled="1"/>
                  <a:tileRect/>
                </a:gradFill>
                <a:effectLst>
                  <a:outerShdw blurRad="101600" dist="38100" dir="5400000" algn="t" rotWithShape="0">
                    <a:prstClr val="black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2800" b="1" dirty="0" smtClean="0">
                <a:gradFill flip="none" rotWithShape="1">
                  <a:gsLst>
                    <a:gs pos="0">
                      <a:schemeClr val="accent1"/>
                    </a:gs>
                    <a:gs pos="27000">
                      <a:schemeClr val="accent2"/>
                    </a:gs>
                    <a:gs pos="87000">
                      <a:srgbClr val="FFFF00">
                        <a:lumMod val="46000"/>
                        <a:lumOff val="54000"/>
                      </a:srgbClr>
                    </a:gs>
                    <a:gs pos="67000">
                      <a:schemeClr val="accent1"/>
                    </a:gs>
                    <a:gs pos="100000">
                      <a:schemeClr val="accent1"/>
                    </a:gs>
                  </a:gsLst>
                  <a:lin ang="18900000" scaled="1"/>
                  <a:tileRect/>
                </a:gradFill>
                <a:effectLst>
                  <a:outerShdw blurRad="101600" dist="38100" dir="5400000" algn="t" rotWithShape="0">
                    <a:prstClr val="black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sz="2800" b="1" dirty="0">
                <a:gradFill flip="none" rotWithShape="1">
                  <a:gsLst>
                    <a:gs pos="0">
                      <a:schemeClr val="accent1"/>
                    </a:gs>
                    <a:gs pos="27000">
                      <a:schemeClr val="accent2"/>
                    </a:gs>
                    <a:gs pos="87000">
                      <a:srgbClr val="FFFF00">
                        <a:lumMod val="46000"/>
                        <a:lumOff val="54000"/>
                      </a:srgbClr>
                    </a:gs>
                    <a:gs pos="67000">
                      <a:schemeClr val="accent1"/>
                    </a:gs>
                    <a:gs pos="100000">
                      <a:schemeClr val="accent1"/>
                    </a:gs>
                  </a:gsLst>
                  <a:lin ang="18900000" scaled="1"/>
                  <a:tileRect/>
                </a:gradFill>
                <a:effectLst>
                  <a:outerShdw blurRad="101600" dist="38100" dir="5400000" algn="t" rotWithShape="0">
                    <a:prstClr val="black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高峰会</a:t>
            </a:r>
            <a:endParaRPr lang="zh-CN" altLang="en-US" sz="3200" b="1" dirty="0">
              <a:gradFill flip="none" rotWithShape="1">
                <a:gsLst>
                  <a:gs pos="0">
                    <a:schemeClr val="accent1"/>
                  </a:gs>
                  <a:gs pos="27000">
                    <a:schemeClr val="accent2"/>
                  </a:gs>
                  <a:gs pos="87000">
                    <a:srgbClr val="FFFF00">
                      <a:lumMod val="46000"/>
                      <a:lumOff val="54000"/>
                    </a:srgbClr>
                  </a:gs>
                  <a:gs pos="67000">
                    <a:schemeClr val="accent1"/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  <a:effectLst>
                <a:outerShdw blurRad="101600" dist="38100" dir="5400000" algn="t" rotWithShape="0">
                  <a:prstClr val="black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3" name="图片 3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05000" y="3332163"/>
            <a:ext cx="5187950" cy="146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4" name="Picture 3" descr="C:\Users\PC\Desktop\wwe2e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9180512" y="2729873"/>
            <a:ext cx="10867795" cy="617746"/>
          </a:xfrm>
          <a:prstGeom prst="rect">
            <a:avLst/>
          </a:prstGeom>
          <a:noFill/>
          <a:extLst/>
        </p:spPr>
      </p:pic>
      <p:pic>
        <p:nvPicPr>
          <p:cNvPr id="315" name="Picture 3" descr="C:\Users\PC\Desktop\wwe2e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-10904307" y="3853573"/>
            <a:ext cx="10867795" cy="505546"/>
          </a:xfrm>
          <a:prstGeom prst="rect">
            <a:avLst/>
          </a:prstGeom>
          <a:noFill/>
          <a:extLst/>
        </p:spPr>
      </p:pic>
      <p:grpSp>
        <p:nvGrpSpPr>
          <p:cNvPr id="316" name="Group 550"/>
          <p:cNvGrpSpPr>
            <a:grpSpLocks/>
          </p:cNvGrpSpPr>
          <p:nvPr/>
        </p:nvGrpSpPr>
        <p:grpSpPr bwMode="auto">
          <a:xfrm>
            <a:off x="2255838" y="3257550"/>
            <a:ext cx="1817687" cy="1816100"/>
            <a:chOff x="295" y="3475"/>
            <a:chExt cx="1407" cy="1407"/>
          </a:xfrm>
        </p:grpSpPr>
        <p:sp>
          <p:nvSpPr>
            <p:cNvPr id="317" name="Oval 551"/>
            <p:cNvSpPr>
              <a:spLocks noChangeArrowheads="1"/>
            </p:cNvSpPr>
            <p:nvPr/>
          </p:nvSpPr>
          <p:spPr bwMode="auto">
            <a:xfrm>
              <a:off x="295" y="3475"/>
              <a:ext cx="1407" cy="1407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gamma/>
                    <a:shade val="81961"/>
                    <a:invGamma/>
                    <a:alpha val="12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grpSp>
          <p:nvGrpSpPr>
            <p:cNvPr id="5306" name="Group 552"/>
            <p:cNvGrpSpPr>
              <a:grpSpLocks/>
            </p:cNvGrpSpPr>
            <p:nvPr/>
          </p:nvGrpSpPr>
          <p:grpSpPr bwMode="auto">
            <a:xfrm>
              <a:off x="476" y="3657"/>
              <a:ext cx="1050" cy="1050"/>
              <a:chOff x="-6056" y="-2208"/>
              <a:chExt cx="2208" cy="2208"/>
            </a:xfrm>
          </p:grpSpPr>
          <p:sp>
            <p:nvSpPr>
              <p:cNvPr id="5307" name="Oval 553"/>
              <p:cNvSpPr>
                <a:spLocks noChangeArrowheads="1"/>
              </p:cNvSpPr>
              <p:nvPr/>
            </p:nvSpPr>
            <p:spPr bwMode="auto">
              <a:xfrm>
                <a:off x="-6056" y="-2132"/>
                <a:ext cx="2132" cy="2132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微软雅黑" pitchFamily="34" charset="-122"/>
                </a:endParaRPr>
              </a:p>
            </p:txBody>
          </p:sp>
          <p:grpSp>
            <p:nvGrpSpPr>
              <p:cNvPr id="5308" name="Group 554"/>
              <p:cNvGrpSpPr>
                <a:grpSpLocks/>
              </p:cNvGrpSpPr>
              <p:nvPr/>
            </p:nvGrpSpPr>
            <p:grpSpPr bwMode="auto">
              <a:xfrm>
                <a:off x="-6056" y="-2208"/>
                <a:ext cx="2208" cy="2208"/>
                <a:chOff x="-4060" y="-879"/>
                <a:chExt cx="2208" cy="2208"/>
              </a:xfrm>
            </p:grpSpPr>
            <p:grpSp>
              <p:nvGrpSpPr>
                <p:cNvPr id="5309" name="Group 555"/>
                <p:cNvGrpSpPr>
                  <a:grpSpLocks/>
                </p:cNvGrpSpPr>
                <p:nvPr/>
              </p:nvGrpSpPr>
              <p:grpSpPr bwMode="auto">
                <a:xfrm>
                  <a:off x="-4060" y="-879"/>
                  <a:ext cx="2208" cy="2208"/>
                  <a:chOff x="-3924" y="-788"/>
                  <a:chExt cx="2208" cy="2208"/>
                </a:xfrm>
              </p:grpSpPr>
              <p:grpSp>
                <p:nvGrpSpPr>
                  <p:cNvPr id="5325" name="Group 556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-3924" y="-788"/>
                    <a:ext cx="2208" cy="2202"/>
                    <a:chOff x="168" y="696"/>
                    <a:chExt cx="1429" cy="1429"/>
                  </a:xfrm>
                </p:grpSpPr>
                <p:grpSp>
                  <p:nvGrpSpPr>
                    <p:cNvPr id="5333" name="Group 557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854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337" name="AutoShape 558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5338" name="AutoShape 559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</p:grpSp>
                <p:grpSp>
                  <p:nvGrpSpPr>
                    <p:cNvPr id="5334" name="Group 560"/>
                    <p:cNvGrpSpPr>
                      <a:grpSpLocks noChangeAspect="1"/>
                    </p:cNvGrpSpPr>
                    <p:nvPr/>
                  </p:nvGrpSpPr>
                  <p:grpSpPr bwMode="auto">
                    <a:xfrm rot="5400000">
                      <a:off x="855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335" name="AutoShape 561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5336" name="AutoShape 562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</p:grpSp>
              </p:grpSp>
              <p:grpSp>
                <p:nvGrpSpPr>
                  <p:cNvPr id="5326" name="Group 563"/>
                  <p:cNvGrpSpPr>
                    <a:grpSpLocks noChangeAspect="1"/>
                  </p:cNvGrpSpPr>
                  <p:nvPr/>
                </p:nvGrpSpPr>
                <p:grpSpPr bwMode="auto">
                  <a:xfrm rot="2700000">
                    <a:off x="-3927" y="-785"/>
                    <a:ext cx="2208" cy="2202"/>
                    <a:chOff x="168" y="696"/>
                    <a:chExt cx="1429" cy="1429"/>
                  </a:xfrm>
                </p:grpSpPr>
                <p:grpSp>
                  <p:nvGrpSpPr>
                    <p:cNvPr id="5327" name="Group 564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854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331" name="AutoShape 565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5332" name="AutoShape 566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</p:grpSp>
                <p:grpSp>
                  <p:nvGrpSpPr>
                    <p:cNvPr id="5328" name="Group 567"/>
                    <p:cNvGrpSpPr>
                      <a:grpSpLocks noChangeAspect="1"/>
                    </p:cNvGrpSpPr>
                    <p:nvPr/>
                  </p:nvGrpSpPr>
                  <p:grpSpPr bwMode="auto">
                    <a:xfrm rot="5400000">
                      <a:off x="855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329" name="AutoShape 568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5330" name="AutoShape 569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5310" name="Group 570"/>
                <p:cNvGrpSpPr>
                  <a:grpSpLocks/>
                </p:cNvGrpSpPr>
                <p:nvPr/>
              </p:nvGrpSpPr>
              <p:grpSpPr bwMode="auto">
                <a:xfrm rot="1320000">
                  <a:off x="-3742" y="-520"/>
                  <a:ext cx="1546" cy="1546"/>
                  <a:chOff x="-3924" y="-788"/>
                  <a:chExt cx="2208" cy="2208"/>
                </a:xfrm>
              </p:grpSpPr>
              <p:grpSp>
                <p:nvGrpSpPr>
                  <p:cNvPr id="5311" name="Group 571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-3924" y="-788"/>
                    <a:ext cx="2208" cy="2202"/>
                    <a:chOff x="168" y="696"/>
                    <a:chExt cx="1429" cy="1429"/>
                  </a:xfrm>
                </p:grpSpPr>
                <p:grpSp>
                  <p:nvGrpSpPr>
                    <p:cNvPr id="5319" name="Group 57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854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323" name="AutoShape 57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5324" name="AutoShape 57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</p:grpSp>
                <p:grpSp>
                  <p:nvGrpSpPr>
                    <p:cNvPr id="5320" name="Group 575"/>
                    <p:cNvGrpSpPr>
                      <a:grpSpLocks noChangeAspect="1"/>
                    </p:cNvGrpSpPr>
                    <p:nvPr/>
                  </p:nvGrpSpPr>
                  <p:grpSpPr bwMode="auto">
                    <a:xfrm rot="5400000">
                      <a:off x="855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321" name="AutoShape 576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5322" name="AutoShape 577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</p:grpSp>
              </p:grpSp>
              <p:grpSp>
                <p:nvGrpSpPr>
                  <p:cNvPr id="5312" name="Group 578"/>
                  <p:cNvGrpSpPr>
                    <a:grpSpLocks noChangeAspect="1"/>
                  </p:cNvGrpSpPr>
                  <p:nvPr/>
                </p:nvGrpSpPr>
                <p:grpSpPr bwMode="auto">
                  <a:xfrm rot="2700000">
                    <a:off x="-3927" y="-785"/>
                    <a:ext cx="2208" cy="2202"/>
                    <a:chOff x="168" y="696"/>
                    <a:chExt cx="1429" cy="1429"/>
                  </a:xfrm>
                </p:grpSpPr>
                <p:grpSp>
                  <p:nvGrpSpPr>
                    <p:cNvPr id="5313" name="Group 579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854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317" name="AutoShape 580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5318" name="AutoShape 581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</p:grpSp>
                <p:grpSp>
                  <p:nvGrpSpPr>
                    <p:cNvPr id="5314" name="Group 582"/>
                    <p:cNvGrpSpPr>
                      <a:grpSpLocks noChangeAspect="1"/>
                    </p:cNvGrpSpPr>
                    <p:nvPr/>
                  </p:nvGrpSpPr>
                  <p:grpSpPr bwMode="auto">
                    <a:xfrm rot="5400000">
                      <a:off x="855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315" name="AutoShape 58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5316" name="AutoShape 58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</p:grpSp>
              </p:grpSp>
            </p:grpSp>
          </p:grpSp>
        </p:grpSp>
      </p:grpSp>
      <p:grpSp>
        <p:nvGrpSpPr>
          <p:cNvPr id="351" name="Group 550"/>
          <p:cNvGrpSpPr>
            <a:grpSpLocks/>
          </p:cNvGrpSpPr>
          <p:nvPr/>
        </p:nvGrpSpPr>
        <p:grpSpPr bwMode="auto">
          <a:xfrm>
            <a:off x="6564313" y="2951163"/>
            <a:ext cx="3798887" cy="3797300"/>
            <a:chOff x="295" y="3475"/>
            <a:chExt cx="1407" cy="1407"/>
          </a:xfrm>
        </p:grpSpPr>
        <p:sp>
          <p:nvSpPr>
            <p:cNvPr id="352" name="Oval 551"/>
            <p:cNvSpPr>
              <a:spLocks noChangeArrowheads="1"/>
            </p:cNvSpPr>
            <p:nvPr/>
          </p:nvSpPr>
          <p:spPr bwMode="auto">
            <a:xfrm>
              <a:off x="295" y="3475"/>
              <a:ext cx="1407" cy="1407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gamma/>
                    <a:shade val="81961"/>
                    <a:invGamma/>
                    <a:alpha val="12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grpSp>
          <p:nvGrpSpPr>
            <p:cNvPr id="5272" name="Group 552"/>
            <p:cNvGrpSpPr>
              <a:grpSpLocks/>
            </p:cNvGrpSpPr>
            <p:nvPr/>
          </p:nvGrpSpPr>
          <p:grpSpPr bwMode="auto">
            <a:xfrm>
              <a:off x="476" y="3657"/>
              <a:ext cx="1050" cy="1050"/>
              <a:chOff x="-6056" y="-2208"/>
              <a:chExt cx="2208" cy="2208"/>
            </a:xfrm>
          </p:grpSpPr>
          <p:sp>
            <p:nvSpPr>
              <p:cNvPr id="5273" name="Oval 553"/>
              <p:cNvSpPr>
                <a:spLocks noChangeArrowheads="1"/>
              </p:cNvSpPr>
              <p:nvPr/>
            </p:nvSpPr>
            <p:spPr bwMode="auto">
              <a:xfrm>
                <a:off x="-6056" y="-2132"/>
                <a:ext cx="2132" cy="2132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微软雅黑" pitchFamily="34" charset="-122"/>
                </a:endParaRPr>
              </a:p>
            </p:txBody>
          </p:sp>
          <p:grpSp>
            <p:nvGrpSpPr>
              <p:cNvPr id="5274" name="Group 554"/>
              <p:cNvGrpSpPr>
                <a:grpSpLocks/>
              </p:cNvGrpSpPr>
              <p:nvPr/>
            </p:nvGrpSpPr>
            <p:grpSpPr bwMode="auto">
              <a:xfrm>
                <a:off x="-6056" y="-2208"/>
                <a:ext cx="2208" cy="2208"/>
                <a:chOff x="-4060" y="-879"/>
                <a:chExt cx="2208" cy="2208"/>
              </a:xfrm>
            </p:grpSpPr>
            <p:grpSp>
              <p:nvGrpSpPr>
                <p:cNvPr id="5275" name="Group 555"/>
                <p:cNvGrpSpPr>
                  <a:grpSpLocks/>
                </p:cNvGrpSpPr>
                <p:nvPr/>
              </p:nvGrpSpPr>
              <p:grpSpPr bwMode="auto">
                <a:xfrm>
                  <a:off x="-4060" y="-879"/>
                  <a:ext cx="2208" cy="2208"/>
                  <a:chOff x="-3924" y="-788"/>
                  <a:chExt cx="2208" cy="2208"/>
                </a:xfrm>
              </p:grpSpPr>
              <p:grpSp>
                <p:nvGrpSpPr>
                  <p:cNvPr id="5291" name="Group 556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-3924" y="-788"/>
                    <a:ext cx="2208" cy="2202"/>
                    <a:chOff x="168" y="696"/>
                    <a:chExt cx="1429" cy="1429"/>
                  </a:xfrm>
                </p:grpSpPr>
                <p:grpSp>
                  <p:nvGrpSpPr>
                    <p:cNvPr id="5299" name="Group 557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854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303" name="AutoShape 558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5304" name="AutoShape 559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</p:grpSp>
                <p:grpSp>
                  <p:nvGrpSpPr>
                    <p:cNvPr id="5300" name="Group 560"/>
                    <p:cNvGrpSpPr>
                      <a:grpSpLocks noChangeAspect="1"/>
                    </p:cNvGrpSpPr>
                    <p:nvPr/>
                  </p:nvGrpSpPr>
                  <p:grpSpPr bwMode="auto">
                    <a:xfrm rot="5400000">
                      <a:off x="855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301" name="AutoShape 561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5302" name="AutoShape 562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</p:grpSp>
              </p:grpSp>
              <p:grpSp>
                <p:nvGrpSpPr>
                  <p:cNvPr id="5292" name="Group 563"/>
                  <p:cNvGrpSpPr>
                    <a:grpSpLocks noChangeAspect="1"/>
                  </p:cNvGrpSpPr>
                  <p:nvPr/>
                </p:nvGrpSpPr>
                <p:grpSpPr bwMode="auto">
                  <a:xfrm rot="2700000">
                    <a:off x="-3927" y="-785"/>
                    <a:ext cx="2208" cy="2202"/>
                    <a:chOff x="168" y="696"/>
                    <a:chExt cx="1429" cy="1429"/>
                  </a:xfrm>
                </p:grpSpPr>
                <p:grpSp>
                  <p:nvGrpSpPr>
                    <p:cNvPr id="5293" name="Group 564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854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297" name="AutoShape 565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5298" name="AutoShape 566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</p:grpSp>
                <p:grpSp>
                  <p:nvGrpSpPr>
                    <p:cNvPr id="5294" name="Group 567"/>
                    <p:cNvGrpSpPr>
                      <a:grpSpLocks noChangeAspect="1"/>
                    </p:cNvGrpSpPr>
                    <p:nvPr/>
                  </p:nvGrpSpPr>
                  <p:grpSpPr bwMode="auto">
                    <a:xfrm rot="5400000">
                      <a:off x="855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295" name="AutoShape 568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5296" name="AutoShape 569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5276" name="Group 570"/>
                <p:cNvGrpSpPr>
                  <a:grpSpLocks/>
                </p:cNvGrpSpPr>
                <p:nvPr/>
              </p:nvGrpSpPr>
              <p:grpSpPr bwMode="auto">
                <a:xfrm rot="1320000">
                  <a:off x="-3742" y="-520"/>
                  <a:ext cx="1546" cy="1546"/>
                  <a:chOff x="-3924" y="-788"/>
                  <a:chExt cx="2208" cy="2208"/>
                </a:xfrm>
              </p:grpSpPr>
              <p:grpSp>
                <p:nvGrpSpPr>
                  <p:cNvPr id="5277" name="Group 571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-3924" y="-788"/>
                    <a:ext cx="2208" cy="2202"/>
                    <a:chOff x="168" y="696"/>
                    <a:chExt cx="1429" cy="1429"/>
                  </a:xfrm>
                </p:grpSpPr>
                <p:grpSp>
                  <p:nvGrpSpPr>
                    <p:cNvPr id="5285" name="Group 57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854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289" name="AutoShape 57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5290" name="AutoShape 57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</p:grpSp>
                <p:grpSp>
                  <p:nvGrpSpPr>
                    <p:cNvPr id="5286" name="Group 575"/>
                    <p:cNvGrpSpPr>
                      <a:grpSpLocks noChangeAspect="1"/>
                    </p:cNvGrpSpPr>
                    <p:nvPr/>
                  </p:nvGrpSpPr>
                  <p:grpSpPr bwMode="auto">
                    <a:xfrm rot="5400000">
                      <a:off x="855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287" name="AutoShape 576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5288" name="AutoShape 577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</p:grpSp>
              </p:grpSp>
              <p:grpSp>
                <p:nvGrpSpPr>
                  <p:cNvPr id="5278" name="Group 578"/>
                  <p:cNvGrpSpPr>
                    <a:grpSpLocks noChangeAspect="1"/>
                  </p:cNvGrpSpPr>
                  <p:nvPr/>
                </p:nvGrpSpPr>
                <p:grpSpPr bwMode="auto">
                  <a:xfrm rot="2700000">
                    <a:off x="-3927" y="-785"/>
                    <a:ext cx="2208" cy="2202"/>
                    <a:chOff x="168" y="696"/>
                    <a:chExt cx="1429" cy="1429"/>
                  </a:xfrm>
                </p:grpSpPr>
                <p:grpSp>
                  <p:nvGrpSpPr>
                    <p:cNvPr id="5279" name="Group 579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854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283" name="AutoShape 580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5284" name="AutoShape 581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</p:grpSp>
                <p:grpSp>
                  <p:nvGrpSpPr>
                    <p:cNvPr id="5280" name="Group 582"/>
                    <p:cNvGrpSpPr>
                      <a:grpSpLocks noChangeAspect="1"/>
                    </p:cNvGrpSpPr>
                    <p:nvPr/>
                  </p:nvGrpSpPr>
                  <p:grpSpPr bwMode="auto">
                    <a:xfrm rot="5400000">
                      <a:off x="855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281" name="AutoShape 58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5282" name="AutoShape 58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</p:grpSp>
              </p:grpSp>
            </p:grpSp>
          </p:grpSp>
        </p:grpSp>
      </p:grpSp>
      <p:grpSp>
        <p:nvGrpSpPr>
          <p:cNvPr id="386" name="Group 550"/>
          <p:cNvGrpSpPr>
            <a:grpSpLocks/>
          </p:cNvGrpSpPr>
          <p:nvPr/>
        </p:nvGrpSpPr>
        <p:grpSpPr bwMode="auto">
          <a:xfrm>
            <a:off x="5446713" y="-171450"/>
            <a:ext cx="1817687" cy="1816100"/>
            <a:chOff x="295" y="3475"/>
            <a:chExt cx="1407" cy="1407"/>
          </a:xfrm>
        </p:grpSpPr>
        <p:sp>
          <p:nvSpPr>
            <p:cNvPr id="387" name="Oval 551"/>
            <p:cNvSpPr>
              <a:spLocks noChangeArrowheads="1"/>
            </p:cNvSpPr>
            <p:nvPr/>
          </p:nvSpPr>
          <p:spPr bwMode="auto">
            <a:xfrm>
              <a:off x="295" y="3475"/>
              <a:ext cx="1407" cy="1407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gamma/>
                    <a:shade val="81961"/>
                    <a:invGamma/>
                    <a:alpha val="12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grpSp>
          <p:nvGrpSpPr>
            <p:cNvPr id="5238" name="Group 552"/>
            <p:cNvGrpSpPr>
              <a:grpSpLocks/>
            </p:cNvGrpSpPr>
            <p:nvPr/>
          </p:nvGrpSpPr>
          <p:grpSpPr bwMode="auto">
            <a:xfrm>
              <a:off x="476" y="3657"/>
              <a:ext cx="1050" cy="1050"/>
              <a:chOff x="-6056" y="-2208"/>
              <a:chExt cx="2208" cy="2208"/>
            </a:xfrm>
          </p:grpSpPr>
          <p:sp>
            <p:nvSpPr>
              <p:cNvPr id="5239" name="Oval 553"/>
              <p:cNvSpPr>
                <a:spLocks noChangeArrowheads="1"/>
              </p:cNvSpPr>
              <p:nvPr/>
            </p:nvSpPr>
            <p:spPr bwMode="auto">
              <a:xfrm>
                <a:off x="-6056" y="-2132"/>
                <a:ext cx="2132" cy="2132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微软雅黑" pitchFamily="34" charset="-122"/>
                </a:endParaRPr>
              </a:p>
            </p:txBody>
          </p:sp>
          <p:grpSp>
            <p:nvGrpSpPr>
              <p:cNvPr id="5240" name="Group 554"/>
              <p:cNvGrpSpPr>
                <a:grpSpLocks/>
              </p:cNvGrpSpPr>
              <p:nvPr/>
            </p:nvGrpSpPr>
            <p:grpSpPr bwMode="auto">
              <a:xfrm>
                <a:off x="-6056" y="-2208"/>
                <a:ext cx="2208" cy="2208"/>
                <a:chOff x="-4060" y="-879"/>
                <a:chExt cx="2208" cy="2208"/>
              </a:xfrm>
            </p:grpSpPr>
            <p:grpSp>
              <p:nvGrpSpPr>
                <p:cNvPr id="5241" name="Group 555"/>
                <p:cNvGrpSpPr>
                  <a:grpSpLocks/>
                </p:cNvGrpSpPr>
                <p:nvPr/>
              </p:nvGrpSpPr>
              <p:grpSpPr bwMode="auto">
                <a:xfrm>
                  <a:off x="-4060" y="-879"/>
                  <a:ext cx="2208" cy="2208"/>
                  <a:chOff x="-3924" y="-788"/>
                  <a:chExt cx="2208" cy="2208"/>
                </a:xfrm>
              </p:grpSpPr>
              <p:grpSp>
                <p:nvGrpSpPr>
                  <p:cNvPr id="5257" name="Group 556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-3924" y="-788"/>
                    <a:ext cx="2208" cy="2202"/>
                    <a:chOff x="168" y="696"/>
                    <a:chExt cx="1429" cy="1429"/>
                  </a:xfrm>
                </p:grpSpPr>
                <p:grpSp>
                  <p:nvGrpSpPr>
                    <p:cNvPr id="5265" name="Group 557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854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269" name="AutoShape 558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5270" name="AutoShape 559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</p:grpSp>
                <p:grpSp>
                  <p:nvGrpSpPr>
                    <p:cNvPr id="5266" name="Group 560"/>
                    <p:cNvGrpSpPr>
                      <a:grpSpLocks noChangeAspect="1"/>
                    </p:cNvGrpSpPr>
                    <p:nvPr/>
                  </p:nvGrpSpPr>
                  <p:grpSpPr bwMode="auto">
                    <a:xfrm rot="5400000">
                      <a:off x="855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267" name="AutoShape 561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5268" name="AutoShape 562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</p:grpSp>
              </p:grpSp>
              <p:grpSp>
                <p:nvGrpSpPr>
                  <p:cNvPr id="5258" name="Group 563"/>
                  <p:cNvGrpSpPr>
                    <a:grpSpLocks noChangeAspect="1"/>
                  </p:cNvGrpSpPr>
                  <p:nvPr/>
                </p:nvGrpSpPr>
                <p:grpSpPr bwMode="auto">
                  <a:xfrm rot="2700000">
                    <a:off x="-3927" y="-785"/>
                    <a:ext cx="2208" cy="2202"/>
                    <a:chOff x="168" y="696"/>
                    <a:chExt cx="1429" cy="1429"/>
                  </a:xfrm>
                </p:grpSpPr>
                <p:grpSp>
                  <p:nvGrpSpPr>
                    <p:cNvPr id="5259" name="Group 564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854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263" name="AutoShape 565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5264" name="AutoShape 566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</p:grpSp>
                <p:grpSp>
                  <p:nvGrpSpPr>
                    <p:cNvPr id="5260" name="Group 567"/>
                    <p:cNvGrpSpPr>
                      <a:grpSpLocks noChangeAspect="1"/>
                    </p:cNvGrpSpPr>
                    <p:nvPr/>
                  </p:nvGrpSpPr>
                  <p:grpSpPr bwMode="auto">
                    <a:xfrm rot="5400000">
                      <a:off x="855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261" name="AutoShape 568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5262" name="AutoShape 569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5242" name="Group 570"/>
                <p:cNvGrpSpPr>
                  <a:grpSpLocks/>
                </p:cNvGrpSpPr>
                <p:nvPr/>
              </p:nvGrpSpPr>
              <p:grpSpPr bwMode="auto">
                <a:xfrm rot="1320000">
                  <a:off x="-3742" y="-520"/>
                  <a:ext cx="1546" cy="1546"/>
                  <a:chOff x="-3924" y="-788"/>
                  <a:chExt cx="2208" cy="2208"/>
                </a:xfrm>
              </p:grpSpPr>
              <p:grpSp>
                <p:nvGrpSpPr>
                  <p:cNvPr id="5243" name="Group 571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-3924" y="-788"/>
                    <a:ext cx="2208" cy="2202"/>
                    <a:chOff x="168" y="696"/>
                    <a:chExt cx="1429" cy="1429"/>
                  </a:xfrm>
                </p:grpSpPr>
                <p:grpSp>
                  <p:nvGrpSpPr>
                    <p:cNvPr id="5251" name="Group 57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854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255" name="AutoShape 57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5256" name="AutoShape 57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</p:grpSp>
                <p:grpSp>
                  <p:nvGrpSpPr>
                    <p:cNvPr id="5252" name="Group 575"/>
                    <p:cNvGrpSpPr>
                      <a:grpSpLocks noChangeAspect="1"/>
                    </p:cNvGrpSpPr>
                    <p:nvPr/>
                  </p:nvGrpSpPr>
                  <p:grpSpPr bwMode="auto">
                    <a:xfrm rot="5400000">
                      <a:off x="855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253" name="AutoShape 576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5254" name="AutoShape 577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</p:grpSp>
              </p:grpSp>
              <p:grpSp>
                <p:nvGrpSpPr>
                  <p:cNvPr id="5244" name="Group 578"/>
                  <p:cNvGrpSpPr>
                    <a:grpSpLocks noChangeAspect="1"/>
                  </p:cNvGrpSpPr>
                  <p:nvPr/>
                </p:nvGrpSpPr>
                <p:grpSpPr bwMode="auto">
                  <a:xfrm rot="2700000">
                    <a:off x="-3927" y="-785"/>
                    <a:ext cx="2208" cy="2202"/>
                    <a:chOff x="168" y="696"/>
                    <a:chExt cx="1429" cy="1429"/>
                  </a:xfrm>
                </p:grpSpPr>
                <p:grpSp>
                  <p:nvGrpSpPr>
                    <p:cNvPr id="5245" name="Group 579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854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249" name="AutoShape 580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5250" name="AutoShape 581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</p:grpSp>
                <p:grpSp>
                  <p:nvGrpSpPr>
                    <p:cNvPr id="5246" name="Group 582"/>
                    <p:cNvGrpSpPr>
                      <a:grpSpLocks noChangeAspect="1"/>
                    </p:cNvGrpSpPr>
                    <p:nvPr/>
                  </p:nvGrpSpPr>
                  <p:grpSpPr bwMode="auto">
                    <a:xfrm rot="5400000">
                      <a:off x="855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247" name="AutoShape 58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5248" name="AutoShape 58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</p:grpSp>
              </p:grpSp>
            </p:grpSp>
          </p:grpSp>
        </p:grpSp>
      </p:grpSp>
      <p:grpSp>
        <p:nvGrpSpPr>
          <p:cNvPr id="421" name="Group 550"/>
          <p:cNvGrpSpPr>
            <a:grpSpLocks/>
          </p:cNvGrpSpPr>
          <p:nvPr/>
        </p:nvGrpSpPr>
        <p:grpSpPr bwMode="auto">
          <a:xfrm>
            <a:off x="7545388" y="912813"/>
            <a:ext cx="1817687" cy="1817687"/>
            <a:chOff x="295" y="3475"/>
            <a:chExt cx="1407" cy="1407"/>
          </a:xfrm>
        </p:grpSpPr>
        <p:sp>
          <p:nvSpPr>
            <p:cNvPr id="422" name="Oval 551"/>
            <p:cNvSpPr>
              <a:spLocks noChangeArrowheads="1"/>
            </p:cNvSpPr>
            <p:nvPr/>
          </p:nvSpPr>
          <p:spPr bwMode="auto">
            <a:xfrm>
              <a:off x="295" y="3475"/>
              <a:ext cx="1407" cy="1407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gamma/>
                    <a:shade val="81961"/>
                    <a:invGamma/>
                    <a:alpha val="12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grpSp>
          <p:nvGrpSpPr>
            <p:cNvPr id="5204" name="Group 552"/>
            <p:cNvGrpSpPr>
              <a:grpSpLocks/>
            </p:cNvGrpSpPr>
            <p:nvPr/>
          </p:nvGrpSpPr>
          <p:grpSpPr bwMode="auto">
            <a:xfrm>
              <a:off x="476" y="3657"/>
              <a:ext cx="1050" cy="1050"/>
              <a:chOff x="-6056" y="-2208"/>
              <a:chExt cx="2208" cy="2208"/>
            </a:xfrm>
          </p:grpSpPr>
          <p:sp>
            <p:nvSpPr>
              <p:cNvPr id="5205" name="Oval 553"/>
              <p:cNvSpPr>
                <a:spLocks noChangeArrowheads="1"/>
              </p:cNvSpPr>
              <p:nvPr/>
            </p:nvSpPr>
            <p:spPr bwMode="auto">
              <a:xfrm>
                <a:off x="-6056" y="-2132"/>
                <a:ext cx="2132" cy="2132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微软雅黑" pitchFamily="34" charset="-122"/>
                </a:endParaRPr>
              </a:p>
            </p:txBody>
          </p:sp>
          <p:grpSp>
            <p:nvGrpSpPr>
              <p:cNvPr id="5206" name="Group 554"/>
              <p:cNvGrpSpPr>
                <a:grpSpLocks/>
              </p:cNvGrpSpPr>
              <p:nvPr/>
            </p:nvGrpSpPr>
            <p:grpSpPr bwMode="auto">
              <a:xfrm>
                <a:off x="-6056" y="-2208"/>
                <a:ext cx="2208" cy="2208"/>
                <a:chOff x="-4060" y="-879"/>
                <a:chExt cx="2208" cy="2208"/>
              </a:xfrm>
            </p:grpSpPr>
            <p:grpSp>
              <p:nvGrpSpPr>
                <p:cNvPr id="5207" name="Group 555"/>
                <p:cNvGrpSpPr>
                  <a:grpSpLocks/>
                </p:cNvGrpSpPr>
                <p:nvPr/>
              </p:nvGrpSpPr>
              <p:grpSpPr bwMode="auto">
                <a:xfrm>
                  <a:off x="-4060" y="-879"/>
                  <a:ext cx="2208" cy="2208"/>
                  <a:chOff x="-3924" y="-788"/>
                  <a:chExt cx="2208" cy="2208"/>
                </a:xfrm>
              </p:grpSpPr>
              <p:grpSp>
                <p:nvGrpSpPr>
                  <p:cNvPr id="5223" name="Group 556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-3924" y="-788"/>
                    <a:ext cx="2208" cy="2202"/>
                    <a:chOff x="168" y="696"/>
                    <a:chExt cx="1429" cy="1429"/>
                  </a:xfrm>
                </p:grpSpPr>
                <p:grpSp>
                  <p:nvGrpSpPr>
                    <p:cNvPr id="5231" name="Group 557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854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235" name="AutoShape 558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5236" name="AutoShape 559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</p:grpSp>
                <p:grpSp>
                  <p:nvGrpSpPr>
                    <p:cNvPr id="5232" name="Group 560"/>
                    <p:cNvGrpSpPr>
                      <a:grpSpLocks noChangeAspect="1"/>
                    </p:cNvGrpSpPr>
                    <p:nvPr/>
                  </p:nvGrpSpPr>
                  <p:grpSpPr bwMode="auto">
                    <a:xfrm rot="5400000">
                      <a:off x="855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233" name="AutoShape 561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5234" name="AutoShape 562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</p:grpSp>
              </p:grpSp>
              <p:grpSp>
                <p:nvGrpSpPr>
                  <p:cNvPr id="5224" name="Group 563"/>
                  <p:cNvGrpSpPr>
                    <a:grpSpLocks noChangeAspect="1"/>
                  </p:cNvGrpSpPr>
                  <p:nvPr/>
                </p:nvGrpSpPr>
                <p:grpSpPr bwMode="auto">
                  <a:xfrm rot="2700000">
                    <a:off x="-3927" y="-785"/>
                    <a:ext cx="2208" cy="2202"/>
                    <a:chOff x="168" y="696"/>
                    <a:chExt cx="1429" cy="1429"/>
                  </a:xfrm>
                </p:grpSpPr>
                <p:grpSp>
                  <p:nvGrpSpPr>
                    <p:cNvPr id="5225" name="Group 564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854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229" name="AutoShape 565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5230" name="AutoShape 566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</p:grpSp>
                <p:grpSp>
                  <p:nvGrpSpPr>
                    <p:cNvPr id="5226" name="Group 567"/>
                    <p:cNvGrpSpPr>
                      <a:grpSpLocks noChangeAspect="1"/>
                    </p:cNvGrpSpPr>
                    <p:nvPr/>
                  </p:nvGrpSpPr>
                  <p:grpSpPr bwMode="auto">
                    <a:xfrm rot="5400000">
                      <a:off x="855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227" name="AutoShape 568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5228" name="AutoShape 569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5208" name="Group 570"/>
                <p:cNvGrpSpPr>
                  <a:grpSpLocks/>
                </p:cNvGrpSpPr>
                <p:nvPr/>
              </p:nvGrpSpPr>
              <p:grpSpPr bwMode="auto">
                <a:xfrm rot="1320000">
                  <a:off x="-3742" y="-520"/>
                  <a:ext cx="1546" cy="1546"/>
                  <a:chOff x="-3924" y="-788"/>
                  <a:chExt cx="2208" cy="2208"/>
                </a:xfrm>
              </p:grpSpPr>
              <p:grpSp>
                <p:nvGrpSpPr>
                  <p:cNvPr id="5209" name="Group 571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-3924" y="-788"/>
                    <a:ext cx="2208" cy="2202"/>
                    <a:chOff x="168" y="696"/>
                    <a:chExt cx="1429" cy="1429"/>
                  </a:xfrm>
                </p:grpSpPr>
                <p:grpSp>
                  <p:nvGrpSpPr>
                    <p:cNvPr id="5217" name="Group 57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854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221" name="AutoShape 57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5222" name="AutoShape 57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</p:grpSp>
                <p:grpSp>
                  <p:nvGrpSpPr>
                    <p:cNvPr id="5218" name="Group 575"/>
                    <p:cNvGrpSpPr>
                      <a:grpSpLocks noChangeAspect="1"/>
                    </p:cNvGrpSpPr>
                    <p:nvPr/>
                  </p:nvGrpSpPr>
                  <p:grpSpPr bwMode="auto">
                    <a:xfrm rot="5400000">
                      <a:off x="855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219" name="AutoShape 576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5220" name="AutoShape 577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</p:grpSp>
              </p:grpSp>
              <p:grpSp>
                <p:nvGrpSpPr>
                  <p:cNvPr id="5210" name="Group 578"/>
                  <p:cNvGrpSpPr>
                    <a:grpSpLocks noChangeAspect="1"/>
                  </p:cNvGrpSpPr>
                  <p:nvPr/>
                </p:nvGrpSpPr>
                <p:grpSpPr bwMode="auto">
                  <a:xfrm rot="2700000">
                    <a:off x="-3927" y="-785"/>
                    <a:ext cx="2208" cy="2202"/>
                    <a:chOff x="168" y="696"/>
                    <a:chExt cx="1429" cy="1429"/>
                  </a:xfrm>
                </p:grpSpPr>
                <p:grpSp>
                  <p:nvGrpSpPr>
                    <p:cNvPr id="5211" name="Group 579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854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215" name="AutoShape 580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5216" name="AutoShape 581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</p:grpSp>
                <p:grpSp>
                  <p:nvGrpSpPr>
                    <p:cNvPr id="5212" name="Group 582"/>
                    <p:cNvGrpSpPr>
                      <a:grpSpLocks noChangeAspect="1"/>
                    </p:cNvGrpSpPr>
                    <p:nvPr/>
                  </p:nvGrpSpPr>
                  <p:grpSpPr bwMode="auto">
                    <a:xfrm rot="5400000">
                      <a:off x="855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213" name="AutoShape 58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5214" name="AutoShape 58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</p:grpSp>
              </p:grpSp>
            </p:grpSp>
          </p:grpSp>
        </p:grpSp>
      </p:grpSp>
      <p:grpSp>
        <p:nvGrpSpPr>
          <p:cNvPr id="456" name="Group 550"/>
          <p:cNvGrpSpPr>
            <a:grpSpLocks/>
          </p:cNvGrpSpPr>
          <p:nvPr/>
        </p:nvGrpSpPr>
        <p:grpSpPr bwMode="auto">
          <a:xfrm>
            <a:off x="790575" y="717550"/>
            <a:ext cx="1817688" cy="1817688"/>
            <a:chOff x="295" y="3475"/>
            <a:chExt cx="1407" cy="1407"/>
          </a:xfrm>
        </p:grpSpPr>
        <p:sp>
          <p:nvSpPr>
            <p:cNvPr id="457" name="Oval 551"/>
            <p:cNvSpPr>
              <a:spLocks noChangeArrowheads="1"/>
            </p:cNvSpPr>
            <p:nvPr/>
          </p:nvSpPr>
          <p:spPr bwMode="auto">
            <a:xfrm>
              <a:off x="295" y="3475"/>
              <a:ext cx="1407" cy="1407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gamma/>
                    <a:shade val="81961"/>
                    <a:invGamma/>
                    <a:alpha val="12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grpSp>
          <p:nvGrpSpPr>
            <p:cNvPr id="5170" name="Group 552"/>
            <p:cNvGrpSpPr>
              <a:grpSpLocks/>
            </p:cNvGrpSpPr>
            <p:nvPr/>
          </p:nvGrpSpPr>
          <p:grpSpPr bwMode="auto">
            <a:xfrm>
              <a:off x="476" y="3657"/>
              <a:ext cx="1050" cy="1050"/>
              <a:chOff x="-6056" y="-2208"/>
              <a:chExt cx="2208" cy="2208"/>
            </a:xfrm>
          </p:grpSpPr>
          <p:sp>
            <p:nvSpPr>
              <p:cNvPr id="5171" name="Oval 553"/>
              <p:cNvSpPr>
                <a:spLocks noChangeArrowheads="1"/>
              </p:cNvSpPr>
              <p:nvPr/>
            </p:nvSpPr>
            <p:spPr bwMode="auto">
              <a:xfrm>
                <a:off x="-6056" y="-2132"/>
                <a:ext cx="2132" cy="2132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微软雅黑" pitchFamily="34" charset="-122"/>
                </a:endParaRPr>
              </a:p>
            </p:txBody>
          </p:sp>
          <p:grpSp>
            <p:nvGrpSpPr>
              <p:cNvPr id="5172" name="Group 554"/>
              <p:cNvGrpSpPr>
                <a:grpSpLocks/>
              </p:cNvGrpSpPr>
              <p:nvPr/>
            </p:nvGrpSpPr>
            <p:grpSpPr bwMode="auto">
              <a:xfrm>
                <a:off x="-6056" y="-2208"/>
                <a:ext cx="2208" cy="2208"/>
                <a:chOff x="-4060" y="-879"/>
                <a:chExt cx="2208" cy="2208"/>
              </a:xfrm>
            </p:grpSpPr>
            <p:grpSp>
              <p:nvGrpSpPr>
                <p:cNvPr id="5173" name="Group 555"/>
                <p:cNvGrpSpPr>
                  <a:grpSpLocks/>
                </p:cNvGrpSpPr>
                <p:nvPr/>
              </p:nvGrpSpPr>
              <p:grpSpPr bwMode="auto">
                <a:xfrm>
                  <a:off x="-4060" y="-879"/>
                  <a:ext cx="2208" cy="2208"/>
                  <a:chOff x="-3924" y="-788"/>
                  <a:chExt cx="2208" cy="2208"/>
                </a:xfrm>
              </p:grpSpPr>
              <p:grpSp>
                <p:nvGrpSpPr>
                  <p:cNvPr id="5189" name="Group 556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-3924" y="-788"/>
                    <a:ext cx="2208" cy="2202"/>
                    <a:chOff x="168" y="696"/>
                    <a:chExt cx="1429" cy="1429"/>
                  </a:xfrm>
                </p:grpSpPr>
                <p:grpSp>
                  <p:nvGrpSpPr>
                    <p:cNvPr id="5197" name="Group 557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854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201" name="AutoShape 558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5202" name="AutoShape 559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</p:grpSp>
                <p:grpSp>
                  <p:nvGrpSpPr>
                    <p:cNvPr id="5198" name="Group 560"/>
                    <p:cNvGrpSpPr>
                      <a:grpSpLocks noChangeAspect="1"/>
                    </p:cNvGrpSpPr>
                    <p:nvPr/>
                  </p:nvGrpSpPr>
                  <p:grpSpPr bwMode="auto">
                    <a:xfrm rot="5400000">
                      <a:off x="855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199" name="AutoShape 561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5200" name="AutoShape 562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</p:grpSp>
              </p:grpSp>
              <p:grpSp>
                <p:nvGrpSpPr>
                  <p:cNvPr id="5190" name="Group 563"/>
                  <p:cNvGrpSpPr>
                    <a:grpSpLocks noChangeAspect="1"/>
                  </p:cNvGrpSpPr>
                  <p:nvPr/>
                </p:nvGrpSpPr>
                <p:grpSpPr bwMode="auto">
                  <a:xfrm rot="2700000">
                    <a:off x="-3927" y="-785"/>
                    <a:ext cx="2208" cy="2202"/>
                    <a:chOff x="168" y="696"/>
                    <a:chExt cx="1429" cy="1429"/>
                  </a:xfrm>
                </p:grpSpPr>
                <p:grpSp>
                  <p:nvGrpSpPr>
                    <p:cNvPr id="5191" name="Group 564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854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195" name="AutoShape 565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5196" name="AutoShape 566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</p:grpSp>
                <p:grpSp>
                  <p:nvGrpSpPr>
                    <p:cNvPr id="5192" name="Group 567"/>
                    <p:cNvGrpSpPr>
                      <a:grpSpLocks noChangeAspect="1"/>
                    </p:cNvGrpSpPr>
                    <p:nvPr/>
                  </p:nvGrpSpPr>
                  <p:grpSpPr bwMode="auto">
                    <a:xfrm rot="5400000">
                      <a:off x="855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193" name="AutoShape 568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5194" name="AutoShape 569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5174" name="Group 570"/>
                <p:cNvGrpSpPr>
                  <a:grpSpLocks/>
                </p:cNvGrpSpPr>
                <p:nvPr/>
              </p:nvGrpSpPr>
              <p:grpSpPr bwMode="auto">
                <a:xfrm rot="1320000">
                  <a:off x="-3742" y="-520"/>
                  <a:ext cx="1546" cy="1546"/>
                  <a:chOff x="-3924" y="-788"/>
                  <a:chExt cx="2208" cy="2208"/>
                </a:xfrm>
              </p:grpSpPr>
              <p:grpSp>
                <p:nvGrpSpPr>
                  <p:cNvPr id="5175" name="Group 571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-3924" y="-788"/>
                    <a:ext cx="2208" cy="2202"/>
                    <a:chOff x="168" y="696"/>
                    <a:chExt cx="1429" cy="1429"/>
                  </a:xfrm>
                </p:grpSpPr>
                <p:grpSp>
                  <p:nvGrpSpPr>
                    <p:cNvPr id="5183" name="Group 57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854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187" name="AutoShape 57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5188" name="AutoShape 57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</p:grpSp>
                <p:grpSp>
                  <p:nvGrpSpPr>
                    <p:cNvPr id="5184" name="Group 575"/>
                    <p:cNvGrpSpPr>
                      <a:grpSpLocks noChangeAspect="1"/>
                    </p:cNvGrpSpPr>
                    <p:nvPr/>
                  </p:nvGrpSpPr>
                  <p:grpSpPr bwMode="auto">
                    <a:xfrm rot="5400000">
                      <a:off x="855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185" name="AutoShape 576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5186" name="AutoShape 577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</p:grpSp>
              </p:grpSp>
              <p:grpSp>
                <p:nvGrpSpPr>
                  <p:cNvPr id="5176" name="Group 578"/>
                  <p:cNvGrpSpPr>
                    <a:grpSpLocks noChangeAspect="1"/>
                  </p:cNvGrpSpPr>
                  <p:nvPr/>
                </p:nvGrpSpPr>
                <p:grpSpPr bwMode="auto">
                  <a:xfrm rot="2700000">
                    <a:off x="-3927" y="-785"/>
                    <a:ext cx="2208" cy="2202"/>
                    <a:chOff x="168" y="696"/>
                    <a:chExt cx="1429" cy="1429"/>
                  </a:xfrm>
                </p:grpSpPr>
                <p:grpSp>
                  <p:nvGrpSpPr>
                    <p:cNvPr id="5177" name="Group 579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854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181" name="AutoShape 580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5182" name="AutoShape 581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</p:grpSp>
                <p:grpSp>
                  <p:nvGrpSpPr>
                    <p:cNvPr id="5178" name="Group 582"/>
                    <p:cNvGrpSpPr>
                      <a:grpSpLocks noChangeAspect="1"/>
                    </p:cNvGrpSpPr>
                    <p:nvPr/>
                  </p:nvGrpSpPr>
                  <p:grpSpPr bwMode="auto">
                    <a:xfrm rot="5400000">
                      <a:off x="855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179" name="AutoShape 58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5180" name="AutoShape 58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</p:grpSp>
              </p:grpSp>
            </p:grpSp>
          </p:grpSp>
        </p:grpSp>
      </p:grpSp>
      <p:grpSp>
        <p:nvGrpSpPr>
          <p:cNvPr id="491" name="Group 550"/>
          <p:cNvGrpSpPr>
            <a:grpSpLocks/>
          </p:cNvGrpSpPr>
          <p:nvPr/>
        </p:nvGrpSpPr>
        <p:grpSpPr bwMode="auto">
          <a:xfrm>
            <a:off x="-1455738" y="-1830388"/>
            <a:ext cx="3798888" cy="3797301"/>
            <a:chOff x="295" y="3475"/>
            <a:chExt cx="1407" cy="1407"/>
          </a:xfrm>
        </p:grpSpPr>
        <p:sp>
          <p:nvSpPr>
            <p:cNvPr id="492" name="Oval 551"/>
            <p:cNvSpPr>
              <a:spLocks noChangeArrowheads="1"/>
            </p:cNvSpPr>
            <p:nvPr/>
          </p:nvSpPr>
          <p:spPr bwMode="auto">
            <a:xfrm>
              <a:off x="295" y="3475"/>
              <a:ext cx="1407" cy="1407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gamma/>
                    <a:shade val="81961"/>
                    <a:invGamma/>
                    <a:alpha val="12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grpSp>
          <p:nvGrpSpPr>
            <p:cNvPr id="5136" name="Group 552"/>
            <p:cNvGrpSpPr>
              <a:grpSpLocks/>
            </p:cNvGrpSpPr>
            <p:nvPr/>
          </p:nvGrpSpPr>
          <p:grpSpPr bwMode="auto">
            <a:xfrm>
              <a:off x="476" y="3657"/>
              <a:ext cx="1050" cy="1050"/>
              <a:chOff x="-6056" y="-2208"/>
              <a:chExt cx="2208" cy="2208"/>
            </a:xfrm>
          </p:grpSpPr>
          <p:sp>
            <p:nvSpPr>
              <p:cNvPr id="5137" name="Oval 553"/>
              <p:cNvSpPr>
                <a:spLocks noChangeArrowheads="1"/>
              </p:cNvSpPr>
              <p:nvPr/>
            </p:nvSpPr>
            <p:spPr bwMode="auto">
              <a:xfrm>
                <a:off x="-6056" y="-2132"/>
                <a:ext cx="2132" cy="2132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微软雅黑" pitchFamily="34" charset="-122"/>
                </a:endParaRPr>
              </a:p>
            </p:txBody>
          </p:sp>
          <p:grpSp>
            <p:nvGrpSpPr>
              <p:cNvPr id="5138" name="Group 554"/>
              <p:cNvGrpSpPr>
                <a:grpSpLocks/>
              </p:cNvGrpSpPr>
              <p:nvPr/>
            </p:nvGrpSpPr>
            <p:grpSpPr bwMode="auto">
              <a:xfrm>
                <a:off x="-6056" y="-2208"/>
                <a:ext cx="2208" cy="2208"/>
                <a:chOff x="-4060" y="-879"/>
                <a:chExt cx="2208" cy="2208"/>
              </a:xfrm>
            </p:grpSpPr>
            <p:grpSp>
              <p:nvGrpSpPr>
                <p:cNvPr id="5139" name="Group 555"/>
                <p:cNvGrpSpPr>
                  <a:grpSpLocks/>
                </p:cNvGrpSpPr>
                <p:nvPr/>
              </p:nvGrpSpPr>
              <p:grpSpPr bwMode="auto">
                <a:xfrm>
                  <a:off x="-4060" y="-879"/>
                  <a:ext cx="2208" cy="2208"/>
                  <a:chOff x="-3924" y="-788"/>
                  <a:chExt cx="2208" cy="2208"/>
                </a:xfrm>
              </p:grpSpPr>
              <p:grpSp>
                <p:nvGrpSpPr>
                  <p:cNvPr id="5155" name="Group 556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-3924" y="-788"/>
                    <a:ext cx="2208" cy="2202"/>
                    <a:chOff x="168" y="696"/>
                    <a:chExt cx="1429" cy="1429"/>
                  </a:xfrm>
                </p:grpSpPr>
                <p:grpSp>
                  <p:nvGrpSpPr>
                    <p:cNvPr id="5163" name="Group 557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854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167" name="AutoShape 558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5168" name="AutoShape 559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</p:grpSp>
                <p:grpSp>
                  <p:nvGrpSpPr>
                    <p:cNvPr id="5164" name="Group 560"/>
                    <p:cNvGrpSpPr>
                      <a:grpSpLocks noChangeAspect="1"/>
                    </p:cNvGrpSpPr>
                    <p:nvPr/>
                  </p:nvGrpSpPr>
                  <p:grpSpPr bwMode="auto">
                    <a:xfrm rot="5400000">
                      <a:off x="855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165" name="AutoShape 561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5166" name="AutoShape 562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</p:grpSp>
              </p:grpSp>
              <p:grpSp>
                <p:nvGrpSpPr>
                  <p:cNvPr id="5156" name="Group 563"/>
                  <p:cNvGrpSpPr>
                    <a:grpSpLocks noChangeAspect="1"/>
                  </p:cNvGrpSpPr>
                  <p:nvPr/>
                </p:nvGrpSpPr>
                <p:grpSpPr bwMode="auto">
                  <a:xfrm rot="2700000">
                    <a:off x="-3927" y="-785"/>
                    <a:ext cx="2208" cy="2202"/>
                    <a:chOff x="168" y="696"/>
                    <a:chExt cx="1429" cy="1429"/>
                  </a:xfrm>
                </p:grpSpPr>
                <p:grpSp>
                  <p:nvGrpSpPr>
                    <p:cNvPr id="5157" name="Group 564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854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161" name="AutoShape 565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5162" name="AutoShape 566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</p:grpSp>
                <p:grpSp>
                  <p:nvGrpSpPr>
                    <p:cNvPr id="5158" name="Group 567"/>
                    <p:cNvGrpSpPr>
                      <a:grpSpLocks noChangeAspect="1"/>
                    </p:cNvGrpSpPr>
                    <p:nvPr/>
                  </p:nvGrpSpPr>
                  <p:grpSpPr bwMode="auto">
                    <a:xfrm rot="5400000">
                      <a:off x="855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159" name="AutoShape 568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5160" name="AutoShape 569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5140" name="Group 570"/>
                <p:cNvGrpSpPr>
                  <a:grpSpLocks/>
                </p:cNvGrpSpPr>
                <p:nvPr/>
              </p:nvGrpSpPr>
              <p:grpSpPr bwMode="auto">
                <a:xfrm rot="1320000">
                  <a:off x="-3742" y="-520"/>
                  <a:ext cx="1546" cy="1546"/>
                  <a:chOff x="-3924" y="-788"/>
                  <a:chExt cx="2208" cy="2208"/>
                </a:xfrm>
              </p:grpSpPr>
              <p:grpSp>
                <p:nvGrpSpPr>
                  <p:cNvPr id="5141" name="Group 571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-3924" y="-788"/>
                    <a:ext cx="2208" cy="2202"/>
                    <a:chOff x="168" y="696"/>
                    <a:chExt cx="1429" cy="1429"/>
                  </a:xfrm>
                </p:grpSpPr>
                <p:grpSp>
                  <p:nvGrpSpPr>
                    <p:cNvPr id="5149" name="Group 57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854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153" name="AutoShape 57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5154" name="AutoShape 57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</p:grpSp>
                <p:grpSp>
                  <p:nvGrpSpPr>
                    <p:cNvPr id="5150" name="Group 575"/>
                    <p:cNvGrpSpPr>
                      <a:grpSpLocks noChangeAspect="1"/>
                    </p:cNvGrpSpPr>
                    <p:nvPr/>
                  </p:nvGrpSpPr>
                  <p:grpSpPr bwMode="auto">
                    <a:xfrm rot="5400000">
                      <a:off x="855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151" name="AutoShape 576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5152" name="AutoShape 577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</p:grpSp>
              </p:grpSp>
              <p:grpSp>
                <p:nvGrpSpPr>
                  <p:cNvPr id="5142" name="Group 578"/>
                  <p:cNvGrpSpPr>
                    <a:grpSpLocks noChangeAspect="1"/>
                  </p:cNvGrpSpPr>
                  <p:nvPr/>
                </p:nvGrpSpPr>
                <p:grpSpPr bwMode="auto">
                  <a:xfrm rot="2700000">
                    <a:off x="-3927" y="-785"/>
                    <a:ext cx="2208" cy="2202"/>
                    <a:chOff x="168" y="696"/>
                    <a:chExt cx="1429" cy="1429"/>
                  </a:xfrm>
                </p:grpSpPr>
                <p:grpSp>
                  <p:nvGrpSpPr>
                    <p:cNvPr id="5143" name="Group 579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854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147" name="AutoShape 580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5148" name="AutoShape 581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</p:grpSp>
                <p:grpSp>
                  <p:nvGrpSpPr>
                    <p:cNvPr id="5144" name="Group 582"/>
                    <p:cNvGrpSpPr>
                      <a:grpSpLocks noChangeAspect="1"/>
                    </p:cNvGrpSpPr>
                    <p:nvPr/>
                  </p:nvGrpSpPr>
                  <p:grpSpPr bwMode="auto">
                    <a:xfrm rot="5400000">
                      <a:off x="855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145" name="AutoShape 58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5146" name="AutoShape 58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18823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ea typeface="微软雅黑" pitchFamily="34" charset="-122"/>
                        </a:endParaRPr>
                      </a:p>
                    </p:txBody>
                  </p:sp>
                </p:grpSp>
              </p:grpSp>
            </p:grpSp>
          </p:grpSp>
        </p:grpSp>
      </p:grpSp>
      <p:pic>
        <p:nvPicPr>
          <p:cNvPr id="526" name="Shape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-866775" y="2287588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32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animScale>
                                      <p:cBhvr>
                                        <p:cTn id="23" dur="750" fill="hold"/>
                                        <p:tgtEl>
                                          <p:spTgt spid="277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animScale>
                                      <p:cBhvr>
                                        <p:cTn id="25" dur="1750" fill="hold"/>
                                        <p:tgtEl>
                                          <p:spTgt spid="277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nodeType="withEffect">
                                  <p:stCondLst>
                                    <p:cond delay="10700"/>
                                  </p:stCondLst>
                                  <p:childTnLst>
                                    <p:animMotion origin="layout" path="M -1.11111E-6 0 L 0.00122 -0.09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475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nodeType="withEffect">
                                  <p:stCondLst>
                                    <p:cond delay="10700"/>
                                  </p:stCondLst>
                                  <p:childTnLst>
                                    <p:animMotion origin="layout" path="M -1.11111E-6 0 L 0.00122 -0.095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475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13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55" presetClass="entr" presetSubtype="0" fill="hold" nodeType="withEffect">
                                  <p:stCondLst>
                                    <p:cond delay="137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5" presetClass="path" presetSubtype="0" accel="50000" decel="50000" fill="hold" nodeType="withEffect">
                                  <p:stCondLst>
                                    <p:cond delay="14800"/>
                                  </p:stCondLst>
                                  <p:childTnLst>
                                    <p:animMotion origin="layout" path="M -3.88889E-6 -2.22222E-6 L -2.73628 -2.22222E-6 " pathEditMode="relative" rAng="0" ptsTypes="AA">
                                      <p:cBhvr>
                                        <p:cTn id="44" dur="225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823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3" presetClass="path" presetSubtype="0" accel="50000" decel="50000" fill="hold" nodeType="withEffect">
                                  <p:stCondLst>
                                    <p:cond delay="14800"/>
                                  </p:stCondLst>
                                  <p:childTnLst>
                                    <p:animMotion origin="layout" path="M 3.88889E-6 1.11111E-6 L 2.40555 1.11111E-6 " pathEditMode="relative" rAng="0" ptsTypes="AA">
                                      <p:cBhvr>
                                        <p:cTn id="46" dur="225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278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4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mph" presetSubtype="0" fill="hold" nodeType="withEffect">
                                  <p:stCondLst>
                                    <p:cond delay="14800"/>
                                  </p:stCondLst>
                                  <p:childTnLst>
                                    <p:animScale>
                                      <p:cBhvr>
                                        <p:cTn id="51" dur="2000" fill="hold"/>
                                        <p:tgtEl>
                                          <p:spTgt spid="351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6" presetClass="emph" presetSubtype="0" autoRev="1" fill="hold" nodeType="withEffect">
                                  <p:stCondLst>
                                    <p:cond delay="14800"/>
                                  </p:stCondLst>
                                  <p:childTnLst>
                                    <p:animScale>
                                      <p:cBhvr>
                                        <p:cTn id="53" dur="3000" fill="hold"/>
                                        <p:tgtEl>
                                          <p:spTgt spid="351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14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14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mph" presetSubtype="0" fill="hold" nodeType="withEffect">
                                  <p:stCondLst>
                                    <p:cond delay="14800"/>
                                  </p:stCondLst>
                                  <p:childTnLst>
                                    <p:animScale>
                                      <p:cBhvr>
                                        <p:cTn id="61" dur="750" fill="hold"/>
                                        <p:tgtEl>
                                          <p:spTgt spid="316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6" presetClass="emph" presetSubtype="0" autoRev="1" fill="hold" nodeType="withEffect">
                                  <p:stCondLst>
                                    <p:cond delay="14800"/>
                                  </p:stCondLst>
                                  <p:childTnLst>
                                    <p:animScale>
                                      <p:cBhvr>
                                        <p:cTn id="63" dur="1750" fill="hold"/>
                                        <p:tgtEl>
                                          <p:spTgt spid="316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14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75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148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6" presetClass="emph" presetSubtype="0" fill="hold" nodeType="withEffect">
                                  <p:stCondLst>
                                    <p:cond delay="14800"/>
                                  </p:stCondLst>
                                  <p:childTnLst>
                                    <p:animScale>
                                      <p:cBhvr>
                                        <p:cTn id="71" dur="750" fill="hold"/>
                                        <p:tgtEl>
                                          <p:spTgt spid="421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6" presetClass="emph" presetSubtype="0" autoRev="1" fill="hold" nodeType="withEffect">
                                  <p:stCondLst>
                                    <p:cond delay="14800"/>
                                  </p:stCondLst>
                                  <p:childTnLst>
                                    <p:animScale>
                                      <p:cBhvr>
                                        <p:cTn id="73" dur="1750" fill="hold"/>
                                        <p:tgtEl>
                                          <p:spTgt spid="421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14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75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148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6" presetClass="emph" presetSubtype="0" fill="hold" nodeType="withEffect">
                                  <p:stCondLst>
                                    <p:cond delay="14800"/>
                                  </p:stCondLst>
                                  <p:childTnLst>
                                    <p:animScale>
                                      <p:cBhvr>
                                        <p:cTn id="81" dur="750" fill="hold"/>
                                        <p:tgtEl>
                                          <p:spTgt spid="386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6" presetClass="emph" presetSubtype="0" autoRev="1" fill="hold" nodeType="withEffect">
                                  <p:stCondLst>
                                    <p:cond delay="14800"/>
                                  </p:stCondLst>
                                  <p:childTnLst>
                                    <p:animScale>
                                      <p:cBhvr>
                                        <p:cTn id="83" dur="1750" fill="hold"/>
                                        <p:tgtEl>
                                          <p:spTgt spid="386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14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75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148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6" presetClass="emph" presetSubtype="0" fill="hold" nodeType="withEffect">
                                  <p:stCondLst>
                                    <p:cond delay="14800"/>
                                  </p:stCondLst>
                                  <p:childTnLst>
                                    <p:animScale>
                                      <p:cBhvr>
                                        <p:cTn id="91" dur="750" fill="hold"/>
                                        <p:tgtEl>
                                          <p:spTgt spid="456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6" presetClass="emph" presetSubtype="0" autoRev="1" fill="hold" nodeType="withEffect">
                                  <p:stCondLst>
                                    <p:cond delay="14800"/>
                                  </p:stCondLst>
                                  <p:childTnLst>
                                    <p:animScale>
                                      <p:cBhvr>
                                        <p:cTn id="93" dur="1750" fill="hold"/>
                                        <p:tgtEl>
                                          <p:spTgt spid="456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14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75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148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6" presetClass="emph" presetSubtype="0" fill="hold" nodeType="withEffect">
                                  <p:stCondLst>
                                    <p:cond delay="14800"/>
                                  </p:stCondLst>
                                  <p:childTnLst>
                                    <p:animScale>
                                      <p:cBhvr>
                                        <p:cTn id="101" dur="2000" fill="hold"/>
                                        <p:tgtEl>
                                          <p:spTgt spid="491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02" presetID="6" presetClass="emph" presetSubtype="0" autoRev="1" fill="hold" nodeType="withEffect">
                                  <p:stCondLst>
                                    <p:cond delay="14800"/>
                                  </p:stCondLst>
                                  <p:childTnLst>
                                    <p:animScale>
                                      <p:cBhvr>
                                        <p:cTn id="103" dur="3000" fill="hold"/>
                                        <p:tgtEl>
                                          <p:spTgt spid="491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14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2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8" dur="20557" fill="hold"/>
                                        <p:tgtEl>
                                          <p:spTgt spid="5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4">
            <a:extLst/>
          </a:blip>
          <a:stretch>
            <a:fillRect/>
          </a:stretch>
        </p:blipFill>
        <p:spPr bwMode="auto">
          <a:xfrm>
            <a:off x="1430207" y="1350273"/>
            <a:ext cx="3697773" cy="233439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35" name="Picture 6"/>
          <p:cNvPicPr>
            <a:picLocks noChangeAspect="1" noChangeArrowheads="1"/>
          </p:cNvPicPr>
          <p:nvPr/>
        </p:nvPicPr>
        <p:blipFill>
          <a:blip r:embed="rId5">
            <a:extLst/>
          </a:blip>
          <a:stretch>
            <a:fillRect/>
          </a:stretch>
        </p:blipFill>
        <p:spPr bwMode="auto">
          <a:xfrm>
            <a:off x="6574229" y="2864536"/>
            <a:ext cx="2139881" cy="133102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36" name="Picture 8"/>
          <p:cNvPicPr>
            <a:picLocks noChangeAspect="1" noChangeArrowheads="1"/>
          </p:cNvPicPr>
          <p:nvPr/>
        </p:nvPicPr>
        <p:blipFill>
          <a:blip r:embed="rId6">
            <a:extLst/>
          </a:blip>
          <a:stretch>
            <a:fillRect/>
          </a:stretch>
        </p:blipFill>
        <p:spPr bwMode="auto">
          <a:xfrm>
            <a:off x="2522782" y="1970414"/>
            <a:ext cx="2357495" cy="156145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37" name="Picture 9"/>
          <p:cNvPicPr>
            <a:picLocks noChangeAspect="1" noChangeArrowheads="1"/>
          </p:cNvPicPr>
          <p:nvPr/>
        </p:nvPicPr>
        <p:blipFill>
          <a:blip r:embed="rId7">
            <a:extLst/>
          </a:blip>
          <a:stretch>
            <a:fillRect/>
          </a:stretch>
        </p:blipFill>
        <p:spPr bwMode="auto">
          <a:xfrm>
            <a:off x="1736628" y="484022"/>
            <a:ext cx="3155845" cy="18170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38" name="Picture 10"/>
          <p:cNvPicPr>
            <a:picLocks noChangeAspect="1" noChangeArrowheads="1"/>
          </p:cNvPicPr>
          <p:nvPr/>
        </p:nvPicPr>
        <p:blipFill>
          <a:blip r:embed="rId8">
            <a:extLst/>
          </a:blip>
          <a:stretch>
            <a:fillRect/>
          </a:stretch>
        </p:blipFill>
        <p:spPr bwMode="auto">
          <a:xfrm>
            <a:off x="904783" y="1022828"/>
            <a:ext cx="3613358" cy="209393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39" name="Picture 11"/>
          <p:cNvPicPr>
            <a:picLocks noChangeAspect="1" noChangeArrowheads="1"/>
          </p:cNvPicPr>
          <p:nvPr/>
        </p:nvPicPr>
        <p:blipFill>
          <a:blip r:embed="rId9">
            <a:extLst/>
          </a:blip>
          <a:stretch>
            <a:fillRect/>
          </a:stretch>
        </p:blipFill>
        <p:spPr bwMode="auto">
          <a:xfrm>
            <a:off x="5193286" y="1550573"/>
            <a:ext cx="2761885" cy="19227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40" name="Picture 12"/>
          <p:cNvPicPr>
            <a:picLocks noChangeAspect="1" noChangeArrowheads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 bwMode="auto">
          <a:xfrm>
            <a:off x="1691681" y="3131172"/>
            <a:ext cx="2592287" cy="160633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41" name="Picture 13"/>
          <p:cNvPicPr>
            <a:picLocks noChangeAspect="1" noChangeArrowheads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 bwMode="auto">
          <a:xfrm>
            <a:off x="645645" y="2069795"/>
            <a:ext cx="3082125" cy="21257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" name="Shape">
            <a:hlinkClick r:id="" action="ppaction://media"/>
          </p:cNvPr>
          <p:cNvPicPr>
            <a:picLocks noChangeAspect="1"/>
          </p:cNvPicPr>
          <p:nvPr>
            <a:videoFile r:link="rId1"/>
          </p:nvPr>
        </p:nvPicPr>
        <p:blipFill>
          <a:blip r:embed="rId12"/>
          <a:srcRect/>
          <a:stretch>
            <a:fillRect/>
          </a:stretch>
        </p:blipFill>
        <p:spPr bwMode="auto">
          <a:xfrm>
            <a:off x="-1066800" y="2339975"/>
            <a:ext cx="609600" cy="54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0.43906 2.59259E-6 " pathEditMode="relative" rAng="0" ptsTypes="AA">
                                      <p:cBhvr>
                                        <p:cTn id="11" dur="4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44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5.55556E-7 2.59259E-6 L 0.43906 2.59259E-6 " pathEditMode="relative" rAng="0" ptsTypes="AA">
                                      <p:cBhvr>
                                        <p:cTn id="19" dur="4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44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fill="hold" nodeType="withEffect">
                                  <p:stCondLst>
                                    <p:cond delay="7700"/>
                                  </p:stCondLst>
                                  <p:childTnLst>
                                    <p:animMotion origin="layout" path="M 5.55556E-7 2.59259E-6 L 0.43906 2.59259E-6 " pathEditMode="relative" rAng="0" ptsTypes="AA">
                                      <p:cBhvr>
                                        <p:cTn id="27" dur="4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44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9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3" presetClass="path" presetSubtype="0" fill="hold" nodeType="withEffect">
                                  <p:stCondLst>
                                    <p:cond delay="10500"/>
                                  </p:stCondLst>
                                  <p:childTnLst>
                                    <p:animMotion origin="layout" path="M 5.55556E-7 2.59259E-6 L 0.43906 2.59259E-6 " pathEditMode="relative" rAng="0" ptsTypes="AA">
                                      <p:cBhvr>
                                        <p:cTn id="35" dur="4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44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12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4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3" presetClass="path" presetSubtype="0" fill="hold" nodeType="withEffect">
                                  <p:stCondLst>
                                    <p:cond delay="14100"/>
                                  </p:stCondLst>
                                  <p:childTnLst>
                                    <p:animMotion origin="layout" path="M 5.55556E-7 2.59259E-6 L 0.43906 2.59259E-6 " pathEditMode="relative" rAng="0" ptsTypes="AA">
                                      <p:cBhvr>
                                        <p:cTn id="43" dur="4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44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7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3" presetClass="path" presetSubtype="0" fill="hold" nodeType="withEffect">
                                  <p:stCondLst>
                                    <p:cond delay="17300"/>
                                  </p:stCondLst>
                                  <p:childTnLst>
                                    <p:animMotion origin="layout" path="M 5.55556E-7 2.59259E-6 L 0.43906 2.59259E-6 " pathEditMode="relative" rAng="0" ptsTypes="AA">
                                      <p:cBhvr>
                                        <p:cTn id="51" dur="4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44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19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21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3" presetClass="path" presetSubtype="0" fill="hold" nodeType="withEffect">
                                  <p:stCondLst>
                                    <p:cond delay="21200"/>
                                  </p:stCondLst>
                                  <p:childTnLst>
                                    <p:animMotion origin="layout" path="M -1.94444E-6 1.11111E-6 L -0.54305 1.11111E-6 " pathEditMode="relative" rAng="0" ptsTypes="AA">
                                      <p:cBhvr>
                                        <p:cTn id="59" dur="4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15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23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247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3" presetClass="path" presetSubtype="0" fill="hold" nodeType="withEffect">
                                  <p:stCondLst>
                                    <p:cond delay="24700"/>
                                  </p:stCondLst>
                                  <p:childTnLst>
                                    <p:animMotion origin="layout" path="M 1.94444E-6 1.11111E-6 L -0.47743 1.11111E-6 " pathEditMode="relative" rAng="0" ptsTypes="AA">
                                      <p:cBhvr>
                                        <p:cTn id="67" dur="4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872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26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Box 1"/>
          <p:cNvSpPr txBox="1">
            <a:spLocks noChangeArrowheads="1"/>
          </p:cNvSpPr>
          <p:nvPr/>
        </p:nvSpPr>
        <p:spPr bwMode="auto">
          <a:xfrm>
            <a:off x="2124075" y="22844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zh-CN" altLang="en-US">
              <a:ea typeface="微软雅黑" pitchFamily="34" charset="-122"/>
            </a:endParaRPr>
          </a:p>
        </p:txBody>
      </p:sp>
    </p:spTree>
  </p:cSld>
  <p:clrMapOvr>
    <a:masterClrMapping/>
  </p:clrMapOvr>
  <p:transition spd="slow" advTm="0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1142976" y="5272107"/>
            <a:ext cx="428628" cy="38576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785918" y="5272106"/>
            <a:ext cx="357190" cy="32147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357422" y="5272107"/>
            <a:ext cx="428628" cy="38576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2928926" y="5336401"/>
            <a:ext cx="357190" cy="32147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643306" y="5336401"/>
            <a:ext cx="428628" cy="38576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214810" y="5336401"/>
            <a:ext cx="428628" cy="38576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4929190" y="5336401"/>
            <a:ext cx="357190" cy="32147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5572132" y="5336401"/>
            <a:ext cx="428628" cy="38576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215074" y="5336401"/>
            <a:ext cx="500066" cy="45005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6858016" y="5336401"/>
            <a:ext cx="357190" cy="32147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剪去单角的矩形 24"/>
          <p:cNvSpPr/>
          <p:nvPr/>
        </p:nvSpPr>
        <p:spPr>
          <a:xfrm>
            <a:off x="1957388" y="735013"/>
            <a:ext cx="6480175" cy="3492500"/>
          </a:xfrm>
          <a:prstGeom prst="snip1Rect">
            <a:avLst/>
          </a:prstGeom>
          <a:solidFill>
            <a:schemeClr val="accent1">
              <a:lumMod val="60000"/>
              <a:lumOff val="40000"/>
              <a:alpha val="54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2769" y="2740149"/>
            <a:ext cx="1751092" cy="1990906"/>
          </a:xfrm>
          <a:prstGeom prst="rect">
            <a:avLst/>
          </a:prstGeom>
          <a:effectLst>
            <a:reflection blurRad="6350" stA="31000" endPos="35000" dir="5400000" sy="-100000" algn="bl" rotWithShape="0"/>
          </a:effectLst>
        </p:spPr>
      </p:pic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2309813" y="1357313"/>
            <a:ext cx="5233987" cy="273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zh-CN" altLang="en-US" sz="1600">
                <a:latin typeface="黑体" pitchFamily="2" charset="-122"/>
                <a:ea typeface="黑体" pitchFamily="2" charset="-122"/>
              </a:rPr>
              <a:t>    时光流逝，不知不觉</a:t>
            </a:r>
            <a:r>
              <a:rPr lang="en-US" altLang="zh-CN" sz="1600">
                <a:latin typeface="黑体" pitchFamily="2" charset="-122"/>
                <a:ea typeface="黑体" pitchFamily="2" charset="-122"/>
              </a:rPr>
              <a:t>20XX</a:t>
            </a:r>
            <a:r>
              <a:rPr lang="zh-CN" altLang="en-US" sz="1600">
                <a:latin typeface="黑体" pitchFamily="2" charset="-122"/>
                <a:ea typeface="黑体" pitchFamily="2" charset="-122"/>
              </a:rPr>
              <a:t>年已经逝去，我们将迎来新的一年</a:t>
            </a:r>
            <a:endParaRPr lang="en-US" altLang="zh-CN" sz="1600">
              <a:latin typeface="黑体" pitchFamily="2" charset="-122"/>
              <a:ea typeface="黑体" pitchFamily="2" charset="-122"/>
            </a:endParaRPr>
          </a:p>
          <a:p>
            <a:pPr algn="just"/>
            <a:endParaRPr lang="zh-CN" altLang="en-US" sz="1600">
              <a:latin typeface="黑体" pitchFamily="2" charset="-122"/>
              <a:ea typeface="黑体" pitchFamily="2" charset="-122"/>
            </a:endParaRPr>
          </a:p>
          <a:p>
            <a:pPr algn="just"/>
            <a:r>
              <a:rPr lang="zh-CN" altLang="en-US" sz="1600">
                <a:latin typeface="黑体" pitchFamily="2" charset="-122"/>
                <a:ea typeface="黑体" pitchFamily="2" charset="-122"/>
              </a:rPr>
              <a:t>    过去的一年大家都很努力和怀念，因为都为了共同目标的付出了很多，为了集体的荣誉，昼夜伏笔，辛勤苦干，实地调查走访，积累了大量的资源资料，为领导的决策提供了有力的证据和材料，使得工作大获成功。</a:t>
            </a:r>
          </a:p>
          <a:p>
            <a:pPr algn="just"/>
            <a:endParaRPr lang="en-US" altLang="zh-CN">
              <a:latin typeface="黑体" pitchFamily="2" charset="-122"/>
              <a:ea typeface="黑体" pitchFamily="2" charset="-122"/>
            </a:endParaRPr>
          </a:p>
          <a:p>
            <a:pPr algn="just"/>
            <a:r>
              <a:rPr lang="zh-CN" altLang="en-US">
                <a:latin typeface="黑体" pitchFamily="2" charset="-122"/>
                <a:ea typeface="黑体" pitchFamily="2" charset="-122"/>
              </a:rPr>
              <a:t>最后，预祝各位在新的一年里工作顺利，家庭幸福！</a:t>
            </a:r>
            <a:endParaRPr lang="zh-CN" altLang="en-US" sz="140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5000" y="1223963"/>
            <a:ext cx="1508125" cy="172878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31" name="矩形 30"/>
          <p:cNvSpPr>
            <a:spLocks noChangeArrowheads="1"/>
          </p:cNvSpPr>
          <p:nvPr/>
        </p:nvSpPr>
        <p:spPr bwMode="auto">
          <a:xfrm>
            <a:off x="993775" y="3076575"/>
            <a:ext cx="8001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董事长</a:t>
            </a:r>
            <a:endParaRPr lang="zh-CN" altLang="en-US" sz="1600" b="1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80895" y="366382"/>
            <a:ext cx="240276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gradFill>
                  <a:gsLst>
                    <a:gs pos="0">
                      <a:srgbClr val="FFE943"/>
                    </a:gs>
                    <a:gs pos="50000">
                      <a:schemeClr val="bg1"/>
                    </a:gs>
                    <a:gs pos="100000">
                      <a:srgbClr val="F5AB3D"/>
                    </a:gs>
                  </a:gsLst>
                  <a:lin ang="5400000" scaled="0"/>
                </a:gradFill>
                <a:effectLst>
                  <a:outerShdw blurRad="50800" dist="50800" dir="5400000" algn="ctr" rotWithShape="0">
                    <a:srgbClr val="000000">
                      <a:alpha val="45000"/>
                    </a:srgbClr>
                  </a:outerShdw>
                  <a:reflection stA="23000" endPos="65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领导寄语</a:t>
            </a:r>
          </a:p>
        </p:txBody>
      </p:sp>
      <p:pic>
        <p:nvPicPr>
          <p:cNvPr id="2" name="Shape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-838200" y="2176463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4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4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4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2" presetClass="entr" presetSubtype="4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4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3" dur="4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2">
                <p:cTn id="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28" grpId="0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1142976" y="5272107"/>
            <a:ext cx="428628" cy="38576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785918" y="5272106"/>
            <a:ext cx="357190" cy="32147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357422" y="5272107"/>
            <a:ext cx="428628" cy="38576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2928926" y="5336401"/>
            <a:ext cx="357190" cy="32147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643306" y="5336401"/>
            <a:ext cx="428628" cy="38576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214810" y="5336401"/>
            <a:ext cx="428628" cy="38576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4929190" y="5336401"/>
            <a:ext cx="357190" cy="32147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5572132" y="5336401"/>
            <a:ext cx="428628" cy="38576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215074" y="5336401"/>
            <a:ext cx="500066" cy="45005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6858016" y="5336401"/>
            <a:ext cx="357190" cy="32147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" name="剪去单角的矩形 31"/>
          <p:cNvSpPr/>
          <p:nvPr/>
        </p:nvSpPr>
        <p:spPr>
          <a:xfrm>
            <a:off x="-76200" y="908050"/>
            <a:ext cx="9296400" cy="3492500"/>
          </a:xfrm>
          <a:prstGeom prst="snip1Rect">
            <a:avLst>
              <a:gd name="adj" fmla="val 1394"/>
            </a:avLst>
          </a:prstGeom>
          <a:solidFill>
            <a:schemeClr val="accent1">
              <a:lumMod val="60000"/>
              <a:lumOff val="40000"/>
              <a:alpha val="54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Text Box 28"/>
          <p:cNvSpPr txBox="1">
            <a:spLocks noChangeArrowheads="1"/>
          </p:cNvSpPr>
          <p:nvPr/>
        </p:nvSpPr>
        <p:spPr bwMode="auto">
          <a:xfrm>
            <a:off x="1600200" y="1581150"/>
            <a:ext cx="400052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2000">
                      <a:schemeClr val="accent4">
                        <a:lumMod val="20000"/>
                        <a:lumOff val="80000"/>
                      </a:schemeClr>
                    </a:gs>
                    <a:gs pos="10000">
                      <a:schemeClr val="accent4">
                        <a:lumMod val="40000"/>
                        <a:lumOff val="60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第一项：颁奖典礼</a:t>
            </a:r>
          </a:p>
        </p:txBody>
      </p:sp>
      <p:sp>
        <p:nvSpPr>
          <p:cNvPr id="24" name="Text Box 28"/>
          <p:cNvSpPr txBox="1">
            <a:spLocks noChangeArrowheads="1"/>
          </p:cNvSpPr>
          <p:nvPr/>
        </p:nvSpPr>
        <p:spPr bwMode="auto">
          <a:xfrm>
            <a:off x="2057400" y="2201279"/>
            <a:ext cx="400052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2000">
                      <a:schemeClr val="accent4">
                        <a:lumMod val="20000"/>
                        <a:lumOff val="80000"/>
                      </a:schemeClr>
                    </a:gs>
                    <a:gs pos="10000">
                      <a:schemeClr val="accent4">
                        <a:lumMod val="40000"/>
                        <a:lumOff val="60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第二项：才艺汇演</a:t>
            </a:r>
          </a:p>
        </p:txBody>
      </p:sp>
      <p:sp>
        <p:nvSpPr>
          <p:cNvPr id="25" name="Text Box 28"/>
          <p:cNvSpPr txBox="1">
            <a:spLocks noChangeArrowheads="1"/>
          </p:cNvSpPr>
          <p:nvPr/>
        </p:nvSpPr>
        <p:spPr bwMode="auto">
          <a:xfrm>
            <a:off x="2628872" y="2856127"/>
            <a:ext cx="400052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2000">
                      <a:schemeClr val="accent4">
                        <a:lumMod val="20000"/>
                        <a:lumOff val="80000"/>
                      </a:schemeClr>
                    </a:gs>
                    <a:gs pos="10000">
                      <a:schemeClr val="accent4">
                        <a:lumMod val="40000"/>
                        <a:lumOff val="60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第三项：获奖感言</a:t>
            </a:r>
          </a:p>
        </p:txBody>
      </p:sp>
      <p:sp>
        <p:nvSpPr>
          <p:cNvPr id="29" name="Text Box 28"/>
          <p:cNvSpPr txBox="1">
            <a:spLocks noChangeArrowheads="1"/>
          </p:cNvSpPr>
          <p:nvPr/>
        </p:nvSpPr>
        <p:spPr bwMode="auto">
          <a:xfrm>
            <a:off x="3162272" y="3510975"/>
            <a:ext cx="400052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2000">
                      <a:schemeClr val="accent4">
                        <a:lumMod val="20000"/>
                        <a:lumOff val="80000"/>
                      </a:schemeClr>
                    </a:gs>
                    <a:gs pos="10000">
                      <a:schemeClr val="accent4">
                        <a:lumMod val="40000"/>
                        <a:lumOff val="60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第四项：自由发挥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5180" y="583109"/>
            <a:ext cx="2695220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b="1" dirty="0">
                <a:gradFill>
                  <a:gsLst>
                    <a:gs pos="0">
                      <a:srgbClr val="FFE943"/>
                    </a:gs>
                    <a:gs pos="50000">
                      <a:schemeClr val="bg1"/>
                    </a:gs>
                    <a:gs pos="100000">
                      <a:srgbClr val="F5AB3D"/>
                    </a:gs>
                  </a:gsLst>
                  <a:lin ang="5400000" scaled="0"/>
                </a:gradFill>
                <a:effectLst>
                  <a:outerShdw blurRad="50800" dist="50800" dir="5400000" algn="ctr" rotWithShape="0">
                    <a:srgbClr val="000000">
                      <a:alpha val="45000"/>
                    </a:srgbClr>
                  </a:outerShdw>
                  <a:reflection stA="23000" endPos="65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晚会流程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41157" y="2310766"/>
            <a:ext cx="2039124" cy="2318384"/>
          </a:xfrm>
          <a:prstGeom prst="rect">
            <a:avLst/>
          </a:prstGeom>
          <a:effectLst>
            <a:reflection blurRad="6350" stA="30000" endPos="35000" dir="5400000" sy="-100000" algn="bl" rotWithShape="0"/>
          </a:effectLst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4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4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4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2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1142976" y="5272107"/>
            <a:ext cx="428628" cy="38576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785918" y="5272106"/>
            <a:ext cx="357190" cy="32147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357422" y="5272107"/>
            <a:ext cx="428628" cy="38576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2928926" y="5336401"/>
            <a:ext cx="357190" cy="32147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643306" y="5336401"/>
            <a:ext cx="428628" cy="38576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214810" y="5336401"/>
            <a:ext cx="428628" cy="38576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4929190" y="5336401"/>
            <a:ext cx="357190" cy="32147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5572132" y="5336401"/>
            <a:ext cx="428628" cy="38576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215074" y="5336401"/>
            <a:ext cx="500066" cy="45005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6858016" y="5336401"/>
            <a:ext cx="357190" cy="32147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" name="Shape">
            <a:hlinkClick r:id="" action="ppaction://media"/>
          </p:cNvPr>
          <p:cNvPicPr>
            <a:picLocks noChangeAspect="1"/>
          </p:cNvPicPr>
          <p:nvPr>
            <a:videoFile r:link="rId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-914400" y="2405063"/>
            <a:ext cx="609600" cy="54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剪去单角的矩形 21"/>
          <p:cNvSpPr/>
          <p:nvPr/>
        </p:nvSpPr>
        <p:spPr>
          <a:xfrm>
            <a:off x="-76200" y="908050"/>
            <a:ext cx="9296400" cy="3492500"/>
          </a:xfrm>
          <a:prstGeom prst="snip1Rect">
            <a:avLst>
              <a:gd name="adj" fmla="val 1394"/>
            </a:avLst>
          </a:prstGeom>
          <a:solidFill>
            <a:schemeClr val="accent1">
              <a:lumMod val="60000"/>
              <a:lumOff val="40000"/>
              <a:alpha val="54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251248" y="1332904"/>
            <a:ext cx="4805521" cy="14465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800" b="1" dirty="0">
                <a:gradFill>
                  <a:gsLst>
                    <a:gs pos="0">
                      <a:srgbClr val="FFE943"/>
                    </a:gs>
                    <a:gs pos="50000">
                      <a:schemeClr val="bg1"/>
                    </a:gs>
                    <a:gs pos="100000">
                      <a:srgbClr val="F4B33E"/>
                    </a:gs>
                  </a:gsLst>
                  <a:lin ang="5400000" scaled="0"/>
                </a:gradFill>
                <a:effectLst>
                  <a:outerShdw blurRad="50800" dist="50800" dir="5400000" algn="ctr" rotWithShape="0">
                    <a:schemeClr val="bg2">
                      <a:lumMod val="50000"/>
                    </a:schemeClr>
                  </a:outerShdw>
                  <a:reflection stA="23000" endPos="65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颁奖典礼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077555" y="2835354"/>
            <a:ext cx="3816424" cy="110799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600" b="1" dirty="0">
                <a:gradFill>
                  <a:gsLst>
                    <a:gs pos="0">
                      <a:srgbClr val="FFE943"/>
                    </a:gs>
                    <a:gs pos="50000">
                      <a:schemeClr val="bg1"/>
                    </a:gs>
                    <a:gs pos="100000">
                      <a:srgbClr val="F5AB3D"/>
                    </a:gs>
                  </a:gsLst>
                  <a:lin ang="5400000" scaled="0"/>
                </a:gradFill>
                <a:effectLst>
                  <a:outerShdw blurRad="50800" dist="50800" dir="5400000" algn="ctr" rotWithShape="0">
                    <a:schemeClr val="bg2">
                      <a:lumMod val="50000"/>
                    </a:schemeClr>
                  </a:outerShdw>
                  <a:reflection stA="23000" endPos="65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现在开始</a:t>
            </a: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48528" y="1738269"/>
            <a:ext cx="2181357" cy="2480097"/>
          </a:xfrm>
          <a:prstGeom prst="rect">
            <a:avLst/>
          </a:prstGeom>
          <a:effectLst>
            <a:reflection blurRad="6350" stA="21000" endPos="35000" dir="5400000" sy="-100000" algn="bl" rotWithShape="0"/>
          </a:effectLst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163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7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8871 -0.06512 L 0.00052 0.00494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62" y="3488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3" presetClass="entr" presetSubtype="32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1142976" y="5272107"/>
            <a:ext cx="428628" cy="38576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785918" y="5272106"/>
            <a:ext cx="357190" cy="32147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357422" y="5272107"/>
            <a:ext cx="428628" cy="38576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2928926" y="5336401"/>
            <a:ext cx="357190" cy="32147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643306" y="5336401"/>
            <a:ext cx="428628" cy="38576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214810" y="5336401"/>
            <a:ext cx="428628" cy="38576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4929190" y="5336401"/>
            <a:ext cx="357190" cy="32147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5572132" y="5336401"/>
            <a:ext cx="428628" cy="38576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215074" y="5336401"/>
            <a:ext cx="500066" cy="45005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6858016" y="5336401"/>
            <a:ext cx="357190" cy="32147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" name="Shape">
            <a:hlinkClick r:id="" action="ppaction://media"/>
          </p:cNvPr>
          <p:cNvPicPr>
            <a:picLocks noChangeAspect="1"/>
          </p:cNvPicPr>
          <p:nvPr>
            <a:videoFile r:link="rId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-990600" y="2263775"/>
            <a:ext cx="609600" cy="54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剪去单角的矩形 24"/>
          <p:cNvSpPr/>
          <p:nvPr/>
        </p:nvSpPr>
        <p:spPr>
          <a:xfrm>
            <a:off x="-76200" y="908050"/>
            <a:ext cx="9296400" cy="3492500"/>
          </a:xfrm>
          <a:prstGeom prst="snip1Rect">
            <a:avLst>
              <a:gd name="adj" fmla="val 1394"/>
            </a:avLst>
          </a:prstGeom>
          <a:solidFill>
            <a:schemeClr val="accent1">
              <a:lumMod val="60000"/>
              <a:lumOff val="40000"/>
              <a:alpha val="54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75463" y="2692400"/>
            <a:ext cx="2182812" cy="247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8"/>
          <p:cNvSpPr txBox="1">
            <a:spLocks noChangeArrowheads="1"/>
          </p:cNvSpPr>
          <p:nvPr/>
        </p:nvSpPr>
        <p:spPr bwMode="auto">
          <a:xfrm>
            <a:off x="2095470" y="1928650"/>
            <a:ext cx="421484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  <a:scene3d>
              <a:camera prst="orthographicFront"/>
              <a:lightRig rig="soft" dir="t">
                <a:rot lat="0" lon="0" rev="10800000"/>
              </a:lightRig>
            </a:scene3d>
            <a:sp3d extrusionH="57150">
              <a:bevelT w="27940" h="12700" prst="cross"/>
              <a:contourClr>
                <a:srgbClr val="DDDDDD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0" b="1" dirty="0">
                <a:gradFill>
                  <a:gsLst>
                    <a:gs pos="0">
                      <a:srgbClr val="FFE943"/>
                    </a:gs>
                    <a:gs pos="50000">
                      <a:schemeClr val="bg1"/>
                    </a:gs>
                    <a:gs pos="100000">
                      <a:srgbClr val="F5AB3D"/>
                    </a:gs>
                  </a:gsLst>
                  <a:lin ang="5400000" scaled="0"/>
                </a:gradFill>
                <a:effectLst>
                  <a:outerShdw blurRad="50800" dist="50800" dir="5400000" algn="ctr" rotWithShape="0">
                    <a:srgbClr val="000000">
                      <a:alpha val="45000"/>
                    </a:srgbClr>
                  </a:outerShdw>
                  <a:reflection stA="23000" endPos="65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最佳团队奖</a:t>
            </a:r>
          </a:p>
        </p:txBody>
      </p:sp>
      <p:sp>
        <p:nvSpPr>
          <p:cNvPr id="28" name="Text Box 28"/>
          <p:cNvSpPr txBox="1">
            <a:spLocks noChangeArrowheads="1"/>
          </p:cNvSpPr>
          <p:nvPr/>
        </p:nvSpPr>
        <p:spPr bwMode="auto">
          <a:xfrm>
            <a:off x="2262158" y="2930664"/>
            <a:ext cx="421484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李某某</a:t>
            </a: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6">
            <a:extLst/>
          </a:blip>
          <a:stretch>
            <a:fillRect/>
          </a:stretch>
        </p:blipFill>
        <p:spPr bwMode="auto">
          <a:xfrm>
            <a:off x="635015" y="1380411"/>
            <a:ext cx="1444550" cy="2105739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perspectiveHeroicExtremeRightFacing"/>
            <a:lightRig rig="threePt" dir="t"/>
          </a:scene3d>
          <a:extLst/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120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7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9479 -0.2784 L -5.55556E-7 3.82716E-6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40" y="1392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1142976" y="5272107"/>
            <a:ext cx="428628" cy="38576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785918" y="5272106"/>
            <a:ext cx="357190" cy="32147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357422" y="5272107"/>
            <a:ext cx="428628" cy="38576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2928926" y="5336401"/>
            <a:ext cx="357190" cy="32147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643306" y="5336401"/>
            <a:ext cx="428628" cy="38576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214810" y="5336401"/>
            <a:ext cx="428628" cy="38576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4929190" y="5336401"/>
            <a:ext cx="357190" cy="32147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5572132" y="5336401"/>
            <a:ext cx="428628" cy="38576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215074" y="5336401"/>
            <a:ext cx="500066" cy="45005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6858016" y="5336401"/>
            <a:ext cx="357190" cy="32147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" name="Shape">
            <a:hlinkClick r:id="" action="ppaction://media"/>
          </p:cNvPr>
          <p:cNvPicPr>
            <a:picLocks noChangeAspect="1"/>
          </p:cNvPicPr>
          <p:nvPr>
            <a:videoFile r:link="rId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-990600" y="2263775"/>
            <a:ext cx="609600" cy="54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剪去单角的矩形 24"/>
          <p:cNvSpPr/>
          <p:nvPr/>
        </p:nvSpPr>
        <p:spPr>
          <a:xfrm>
            <a:off x="-76200" y="908050"/>
            <a:ext cx="9296400" cy="3492500"/>
          </a:xfrm>
          <a:prstGeom prst="snip1Rect">
            <a:avLst>
              <a:gd name="adj" fmla="val 1394"/>
            </a:avLst>
          </a:prstGeom>
          <a:solidFill>
            <a:schemeClr val="accent1">
              <a:lumMod val="60000"/>
              <a:lumOff val="40000"/>
              <a:alpha val="54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75463" y="2692400"/>
            <a:ext cx="2182812" cy="247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8"/>
          <p:cNvSpPr txBox="1">
            <a:spLocks noChangeArrowheads="1"/>
          </p:cNvSpPr>
          <p:nvPr/>
        </p:nvSpPr>
        <p:spPr bwMode="auto">
          <a:xfrm>
            <a:off x="2095470" y="1928650"/>
            <a:ext cx="421484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  <a:scene3d>
              <a:camera prst="orthographicFront"/>
              <a:lightRig rig="soft" dir="t">
                <a:rot lat="0" lon="0" rev="10800000"/>
              </a:lightRig>
            </a:scene3d>
            <a:sp3d extrusionH="57150">
              <a:bevelT w="27940" h="12700" prst="cross"/>
              <a:contourClr>
                <a:srgbClr val="DDDDDD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0" b="1" dirty="0">
                <a:gradFill>
                  <a:gsLst>
                    <a:gs pos="0">
                      <a:srgbClr val="FFE943"/>
                    </a:gs>
                    <a:gs pos="50000">
                      <a:schemeClr val="bg1"/>
                    </a:gs>
                    <a:gs pos="100000">
                      <a:srgbClr val="F5AB3D"/>
                    </a:gs>
                  </a:gsLst>
                  <a:lin ang="5400000" scaled="0"/>
                </a:gradFill>
                <a:effectLst>
                  <a:outerShdw blurRad="50800" dist="50800" dir="5400000" algn="ctr" rotWithShape="0">
                    <a:srgbClr val="000000">
                      <a:alpha val="45000"/>
                    </a:srgbClr>
                  </a:outerShdw>
                  <a:reflection stA="23000" endPos="65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最佳新人奖</a:t>
            </a:r>
          </a:p>
        </p:txBody>
      </p:sp>
      <p:sp>
        <p:nvSpPr>
          <p:cNvPr id="28" name="Text Box 28"/>
          <p:cNvSpPr txBox="1">
            <a:spLocks noChangeArrowheads="1"/>
          </p:cNvSpPr>
          <p:nvPr/>
        </p:nvSpPr>
        <p:spPr bwMode="auto">
          <a:xfrm>
            <a:off x="2262158" y="2930664"/>
            <a:ext cx="421484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张某某</a:t>
            </a: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6">
            <a:extLst/>
          </a:blip>
          <a:stretch>
            <a:fillRect/>
          </a:stretch>
        </p:blipFill>
        <p:spPr bwMode="auto">
          <a:xfrm>
            <a:off x="495300" y="1319843"/>
            <a:ext cx="1622365" cy="1886593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perspectiveHeroicExtremeRightFacing"/>
            <a:lightRig rig="threePt" dir="t"/>
          </a:scene3d>
          <a:extLst/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120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7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9479 -0.2784 L -5.55556E-7 3.82716E-6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40" y="1392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1142976" y="5272107"/>
            <a:ext cx="428628" cy="38576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785918" y="5272106"/>
            <a:ext cx="357190" cy="32147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357422" y="5272107"/>
            <a:ext cx="428628" cy="38576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2928926" y="5336401"/>
            <a:ext cx="357190" cy="32147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643306" y="5336401"/>
            <a:ext cx="428628" cy="38576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214810" y="5336401"/>
            <a:ext cx="428628" cy="38576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4929190" y="5336401"/>
            <a:ext cx="357190" cy="32147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5572132" y="5336401"/>
            <a:ext cx="428628" cy="38576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215074" y="5336401"/>
            <a:ext cx="500066" cy="45005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6858016" y="5336401"/>
            <a:ext cx="357190" cy="32147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1" name="Shape">
            <a:hlinkClick r:id="" action="ppaction://media"/>
          </p:cNvPr>
          <p:cNvPicPr>
            <a:picLocks noChangeAspect="1"/>
          </p:cNvPicPr>
          <p:nvPr>
            <a:videoFile r:link="rId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-914400" y="2405063"/>
            <a:ext cx="609600" cy="54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剪去单角的矩形 24"/>
          <p:cNvSpPr/>
          <p:nvPr/>
        </p:nvSpPr>
        <p:spPr>
          <a:xfrm>
            <a:off x="-76200" y="908050"/>
            <a:ext cx="9296400" cy="3492500"/>
          </a:xfrm>
          <a:prstGeom prst="snip1Rect">
            <a:avLst>
              <a:gd name="adj" fmla="val 1394"/>
            </a:avLst>
          </a:prstGeom>
          <a:solidFill>
            <a:schemeClr val="accent1">
              <a:lumMod val="60000"/>
              <a:lumOff val="40000"/>
              <a:alpha val="54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48528" y="1738269"/>
            <a:ext cx="2181357" cy="2480097"/>
          </a:xfrm>
          <a:prstGeom prst="rect">
            <a:avLst/>
          </a:prstGeom>
          <a:effectLst>
            <a:reflection blurRad="6350" stA="21000" endPos="35000" dir="5400000" sy="-100000" algn="bl" rotWithShape="0"/>
          </a:effectLst>
        </p:spPr>
      </p:pic>
      <p:sp>
        <p:nvSpPr>
          <p:cNvPr id="28" name="TextBox 27"/>
          <p:cNvSpPr txBox="1"/>
          <p:nvPr/>
        </p:nvSpPr>
        <p:spPr>
          <a:xfrm>
            <a:off x="1251248" y="1332904"/>
            <a:ext cx="4805521" cy="14465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800" b="1" dirty="0">
                <a:gradFill>
                  <a:gsLst>
                    <a:gs pos="0">
                      <a:srgbClr val="FFE943"/>
                    </a:gs>
                    <a:gs pos="50000">
                      <a:schemeClr val="bg1"/>
                    </a:gs>
                    <a:gs pos="100000">
                      <a:srgbClr val="F4B33E"/>
                    </a:gs>
                  </a:gsLst>
                  <a:lin ang="5400000" scaled="0"/>
                </a:gradFill>
                <a:effectLst>
                  <a:outerShdw blurRad="50800" dist="50800" dir="5400000" algn="ctr" rotWithShape="0">
                    <a:schemeClr val="bg2">
                      <a:lumMod val="50000"/>
                    </a:schemeClr>
                  </a:outerShdw>
                  <a:reflection stA="23000" endPos="65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获奖感言</a:t>
            </a:r>
          </a:p>
        </p:txBody>
      </p:sp>
      <p:sp>
        <p:nvSpPr>
          <p:cNvPr id="30" name="Text Box 28"/>
          <p:cNvSpPr txBox="1">
            <a:spLocks noChangeArrowheads="1"/>
          </p:cNvSpPr>
          <p:nvPr/>
        </p:nvSpPr>
        <p:spPr bwMode="auto">
          <a:xfrm>
            <a:off x="1357290" y="2779454"/>
            <a:ext cx="421484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下面有请宋某某</a:t>
            </a: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16352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7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8871 -0.06512 L 0.00052 0.00494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62" y="3488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3" presetClass="entr" presetSubtype="32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1142976" y="5272107"/>
            <a:ext cx="428628" cy="38576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785918" y="5272106"/>
            <a:ext cx="357190" cy="32147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357422" y="5272107"/>
            <a:ext cx="428628" cy="38576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2928926" y="5336401"/>
            <a:ext cx="357190" cy="32147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643306" y="5336401"/>
            <a:ext cx="428628" cy="38576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214810" y="5336401"/>
            <a:ext cx="428628" cy="38576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4929190" y="5336401"/>
            <a:ext cx="357190" cy="32147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5572132" y="5336401"/>
            <a:ext cx="428628" cy="38576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215074" y="5336401"/>
            <a:ext cx="500066" cy="45005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6858016" y="5336401"/>
            <a:ext cx="357190" cy="32147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" name="Shape">
            <a:hlinkClick r:id="" action="ppaction://media"/>
          </p:cNvPr>
          <p:cNvPicPr>
            <a:picLocks noChangeAspect="1"/>
          </p:cNvPicPr>
          <p:nvPr>
            <a:videoFile r:link="rId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-990600" y="2263775"/>
            <a:ext cx="609600" cy="54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剪去单角的矩形 24"/>
          <p:cNvSpPr/>
          <p:nvPr/>
        </p:nvSpPr>
        <p:spPr>
          <a:xfrm>
            <a:off x="-76200" y="908050"/>
            <a:ext cx="9296400" cy="3492500"/>
          </a:xfrm>
          <a:prstGeom prst="snip1Rect">
            <a:avLst>
              <a:gd name="adj" fmla="val 1394"/>
            </a:avLst>
          </a:prstGeom>
          <a:solidFill>
            <a:schemeClr val="accent1">
              <a:lumMod val="60000"/>
              <a:lumOff val="40000"/>
              <a:alpha val="54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75463" y="2692400"/>
            <a:ext cx="2182812" cy="247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8"/>
          <p:cNvSpPr txBox="1">
            <a:spLocks noChangeArrowheads="1"/>
          </p:cNvSpPr>
          <p:nvPr/>
        </p:nvSpPr>
        <p:spPr bwMode="auto">
          <a:xfrm>
            <a:off x="1905000" y="1809750"/>
            <a:ext cx="4214842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  <a:scene3d>
              <a:camera prst="orthographicFront"/>
              <a:lightRig rig="soft" dir="t">
                <a:rot lat="0" lon="0" rev="10800000"/>
              </a:lightRig>
            </a:scene3d>
            <a:sp3d extrusionH="57150">
              <a:bevelT w="27940" h="12700" prst="cross"/>
              <a:contourClr>
                <a:srgbClr val="DDDDDD"/>
              </a:contourClr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600" b="1" dirty="0">
                <a:gradFill>
                  <a:gsLst>
                    <a:gs pos="0">
                      <a:srgbClr val="FFE943"/>
                    </a:gs>
                    <a:gs pos="50000">
                      <a:schemeClr val="bg1"/>
                    </a:gs>
                    <a:gs pos="100000">
                      <a:srgbClr val="F5AB3D"/>
                    </a:gs>
                  </a:gsLst>
                  <a:lin ang="5400000" scaled="0"/>
                </a:gradFill>
                <a:effectLst>
                  <a:outerShdw blurRad="50800" dist="50800" dir="5400000" algn="ctr" rotWithShape="0">
                    <a:srgbClr val="000000">
                      <a:alpha val="45000"/>
                    </a:srgbClr>
                  </a:outerShdw>
                  <a:reflection stA="23000" endPos="65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才艺汇演</a:t>
            </a:r>
          </a:p>
        </p:txBody>
      </p:sp>
      <p:sp>
        <p:nvSpPr>
          <p:cNvPr id="28" name="Text Box 28"/>
          <p:cNvSpPr txBox="1">
            <a:spLocks noChangeArrowheads="1"/>
          </p:cNvSpPr>
          <p:nvPr/>
        </p:nvSpPr>
        <p:spPr bwMode="auto">
          <a:xfrm>
            <a:off x="1957358" y="2930664"/>
            <a:ext cx="421484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下面有请李某某上台表演</a:t>
            </a: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120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7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9479 -0.2784 L -5.55556E-7 3.82716E-6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40" y="1392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1142976" y="5272107"/>
            <a:ext cx="428628" cy="38576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785918" y="5272106"/>
            <a:ext cx="357190" cy="32147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357422" y="5272107"/>
            <a:ext cx="428628" cy="38576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2928926" y="5336401"/>
            <a:ext cx="357190" cy="32147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643306" y="5336401"/>
            <a:ext cx="428628" cy="38576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214810" y="5336401"/>
            <a:ext cx="428628" cy="38576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4929190" y="5336401"/>
            <a:ext cx="357190" cy="32147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5572132" y="5336401"/>
            <a:ext cx="428628" cy="38576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215074" y="5336401"/>
            <a:ext cx="500066" cy="45005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6858016" y="5336401"/>
            <a:ext cx="357190" cy="32147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1" name="Shape">
            <a:hlinkClick r:id="" action="ppaction://media"/>
          </p:cNvPr>
          <p:cNvPicPr>
            <a:picLocks noChangeAspect="1"/>
          </p:cNvPicPr>
          <p:nvPr>
            <a:videoFile r:link="rId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-914400" y="2405063"/>
            <a:ext cx="609600" cy="54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剪去单角的矩形 24"/>
          <p:cNvSpPr/>
          <p:nvPr/>
        </p:nvSpPr>
        <p:spPr>
          <a:xfrm>
            <a:off x="-76200" y="908050"/>
            <a:ext cx="9296400" cy="3492500"/>
          </a:xfrm>
          <a:prstGeom prst="snip1Rect">
            <a:avLst>
              <a:gd name="adj" fmla="val 1394"/>
            </a:avLst>
          </a:prstGeom>
          <a:solidFill>
            <a:schemeClr val="accent1">
              <a:lumMod val="60000"/>
              <a:lumOff val="40000"/>
              <a:alpha val="54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583668" y="2014102"/>
            <a:ext cx="5976664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gradFill>
                  <a:gsLst>
                    <a:gs pos="0">
                      <a:srgbClr val="FFE943"/>
                    </a:gs>
                    <a:gs pos="50000">
                      <a:schemeClr val="bg1"/>
                    </a:gs>
                    <a:gs pos="100000">
                      <a:srgbClr val="F4B33E"/>
                    </a:gs>
                  </a:gsLst>
                  <a:lin ang="5400000" scaled="0"/>
                </a:gradFill>
                <a:effectLst>
                  <a:outerShdw blurRad="50800" dist="50800" dir="5400000" algn="ctr" rotWithShape="0">
                    <a:srgbClr val="000000">
                      <a:alpha val="45000"/>
                    </a:srgbClr>
                  </a:outerShdw>
                  <a:reflection stA="23000" endPos="65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今天的晚会到此结束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015716" y="1778149"/>
            <a:ext cx="5544616" cy="15696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gradFill>
                  <a:gsLst>
                    <a:gs pos="0">
                      <a:srgbClr val="FFE943"/>
                    </a:gs>
                    <a:gs pos="50000">
                      <a:schemeClr val="bg1"/>
                    </a:gs>
                    <a:gs pos="100000">
                      <a:srgbClr val="F4B33E"/>
                    </a:gs>
                  </a:gsLst>
                  <a:lin ang="5400000" scaled="0"/>
                </a:gradFill>
                <a:effectLst>
                  <a:outerShdw blurRad="50800" dist="50800" dir="5400000" algn="ctr" rotWithShape="0">
                    <a:srgbClr val="000000">
                      <a:alpha val="45000"/>
                    </a:srgbClr>
                  </a:outerShdw>
                  <a:reflection stA="23000" endPos="65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祝大家春节愉快！</a:t>
            </a:r>
            <a:endParaRPr lang="en-US" altLang="zh-CN" sz="4800" b="1" dirty="0">
              <a:gradFill>
                <a:gsLst>
                  <a:gs pos="0">
                    <a:srgbClr val="FFE943"/>
                  </a:gs>
                  <a:gs pos="50000">
                    <a:schemeClr val="bg1"/>
                  </a:gs>
                  <a:gs pos="100000">
                    <a:srgbClr val="F4B33E"/>
                  </a:gs>
                </a:gsLst>
                <a:lin ang="5400000" scaled="0"/>
              </a:gradFill>
              <a:effectLst>
                <a:outerShdw blurRad="50800" dist="50800" dir="5400000" algn="ctr" rotWithShape="0">
                  <a:srgbClr val="000000">
                    <a:alpha val="45000"/>
                  </a:srgbClr>
                </a:outerShdw>
                <a:reflection stA="23000" endPos="65000" dist="508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gradFill>
                  <a:gsLst>
                    <a:gs pos="0">
                      <a:srgbClr val="FFE943"/>
                    </a:gs>
                    <a:gs pos="50000">
                      <a:schemeClr val="bg1"/>
                    </a:gs>
                    <a:gs pos="100000">
                      <a:srgbClr val="F4B33E"/>
                    </a:gs>
                  </a:gsLst>
                  <a:lin ang="5400000" scaled="0"/>
                </a:gradFill>
                <a:effectLst>
                  <a:outerShdw blurRad="50800" dist="50800" dir="5400000" algn="ctr" rotWithShape="0">
                    <a:srgbClr val="000000">
                      <a:alpha val="45000"/>
                    </a:srgbClr>
                  </a:outerShdw>
                  <a:reflection stA="23000" endPos="65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合家欢乐！</a:t>
            </a: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16352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蓝">
  <a:themeElements>
    <a:clrScheme name="自定义 25">
      <a:dk1>
        <a:sysClr val="windowText" lastClr="000000"/>
      </a:dk1>
      <a:lt1>
        <a:sysClr val="window" lastClr="FFFFFF"/>
      </a:lt1>
      <a:dk2>
        <a:srgbClr val="3F3F3F"/>
      </a:dk2>
      <a:lt2>
        <a:srgbClr val="013EB7"/>
      </a:lt2>
      <a:accent1>
        <a:srgbClr val="006DF0"/>
      </a:accent1>
      <a:accent2>
        <a:srgbClr val="FFC000"/>
      </a:accent2>
      <a:accent3>
        <a:srgbClr val="92D050"/>
      </a:accent3>
      <a:accent4>
        <a:srgbClr val="00B0F0"/>
      </a:accent4>
      <a:accent5>
        <a:srgbClr val="3F3F3F"/>
      </a:accent5>
      <a:accent6>
        <a:srgbClr val="262626"/>
      </a:accent6>
      <a:hlink>
        <a:srgbClr val="262626"/>
      </a:hlink>
      <a:folHlink>
        <a:srgbClr val="3F3F3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蓝</Template>
  <TotalTime>285</TotalTime>
  <Words>169</Words>
  <Application>Microsoft Office PowerPoint</Application>
  <PresentationFormat>全屏显示(16:9)</PresentationFormat>
  <Paragraphs>35</Paragraphs>
  <Slides>11</Slides>
  <Notes>9</Notes>
  <HiddenSlides>0</HiddenSlides>
  <MMClips>9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2" baseType="lpstr">
      <vt:lpstr>蓝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Users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asuspc</cp:lastModifiedBy>
  <cp:revision>106</cp:revision>
  <dcterms:created xsi:type="dcterms:W3CDTF">2014-05-16T11:32:49Z</dcterms:created>
  <dcterms:modified xsi:type="dcterms:W3CDTF">2016-02-14T17:18:35Z</dcterms:modified>
</cp:coreProperties>
</file>